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990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9069F-9F3C-3230-430C-BD97175A71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A3D982-3ED2-A6F6-A681-FB6C9307CD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311773-CA73-7D1A-F252-F01E6F6EC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DB6F-82A8-4194-A007-415FA4E50FF0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6567E-BE77-E3ED-220B-F2F6E78B0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ADAF00-3B39-83D7-95C3-6FD49CEB3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6A938-D1FB-409D-904D-D7E22AF7A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552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75B17-1D45-8899-C02A-FA300DF13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B52924-0CA4-3BFD-0E8F-1405BD16A9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2A9880-A1E5-84D7-DA0E-13E529BD6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DB6F-82A8-4194-A007-415FA4E50FF0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800A83-E689-F3A7-C1BD-CA28AC52B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448E45-CE8F-0B0A-5DF3-9841C0D1E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6A938-D1FB-409D-904D-D7E22AF7A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57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80FF92-3BF2-6557-D32F-E43FA5B91A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6D0F8A-52DF-3A80-10FC-2012D7F7E6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BEE80B-4A61-CFE8-78F2-DFCCE4AB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DB6F-82A8-4194-A007-415FA4E50FF0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A181E2-14CB-69C2-D5CA-C046D8A46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D466D2-5E61-7444-9D26-8EF6F71D3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6A938-D1FB-409D-904D-D7E22AF7A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835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037D7-0D0E-9DCF-723E-B7F713BC9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013918-B42E-533B-FDA6-45C94221E0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F50F5D-50D6-E712-34F2-6FF3F87AF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DB6F-82A8-4194-A007-415FA4E50FF0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55EB25-F66B-05A6-0B54-9AFFF88C9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533384-5237-5B1F-F867-3B8D37109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6A938-D1FB-409D-904D-D7E22AF7A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898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B10907-1C7A-AB93-3E9C-91DF0A5B9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1516B6-F920-603E-DA35-9C97D648D8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E2566A-6E81-15D2-0BD5-7539A2F10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DB6F-82A8-4194-A007-415FA4E50FF0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C3AA48-92B8-32B5-BF61-9ECC13FCF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759C68-4156-1ED3-5BD2-CAC22EFD9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6A938-D1FB-409D-904D-D7E22AF7A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08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9E6DF-8856-72E0-8587-BB6FCB30F3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D10087-C162-5FD7-9E61-81D555EF31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C14156-592B-2994-9DCD-E2AAD14CA4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AB74F4-9CE2-69D1-3CDA-3761BF9B2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DB6F-82A8-4194-A007-415FA4E50FF0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D7B9E2-9D13-158C-0C06-FB9716D30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B13C79-8F4D-3F04-F2AD-6D8684EB7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6A938-D1FB-409D-904D-D7E22AF7A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769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A2D35-91C1-C1C5-3220-57E7F1352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046349-DAA0-42E3-04CD-B0D91B2C05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41AF49-C3C7-7E5B-8BD6-10A97CA246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7BBE87-7627-2121-95F1-309AE8ED43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AB3982-374B-BEC7-7671-D6BE91C061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30E5847-BF59-2F54-4903-AD19D66B6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DB6F-82A8-4194-A007-415FA4E50FF0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67763F-22BF-D325-2EEA-618151619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3CAD5C-FAAF-3E99-96DF-580792A4B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6A938-D1FB-409D-904D-D7E22AF7A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028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977ED-0BD2-CCBD-1432-57F2F6393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711918-E445-E0A5-D1D5-5297D0A39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DB6F-82A8-4194-A007-415FA4E50FF0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7409A8-3AB4-CFFC-2CD2-B3D9F36FD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C278F8-3FA8-5F44-1D23-3FA46B1C6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6A938-D1FB-409D-904D-D7E22AF7A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383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701A2B-2FBA-86EE-6012-9200B5A29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DB6F-82A8-4194-A007-415FA4E50FF0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950766-C567-2774-3FB1-0B3B8C67A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B8E48A-DB8B-2AD8-2907-DA0A1B830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6A938-D1FB-409D-904D-D7E22AF7A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392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36066-480B-045B-F4B5-4281DC3F1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AAC3EE-958E-D777-0C66-C2B68C0F69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E28B51-CE09-0B1C-3BAE-404723502B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F78583-6CAE-6AE1-4425-2299A645A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DB6F-82A8-4194-A007-415FA4E50FF0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BC68EB-8B2E-0AA2-6B39-7FE11DEF0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5059A4-53B7-29EA-A267-3DEA2CCDB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6A938-D1FB-409D-904D-D7E22AF7A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99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6F40D-77E3-D46D-76AC-BF0B43C57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DC95FC-6325-2347-854B-241CB51208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004C4F-E905-75AD-CA29-EF853896D1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3B1EBD-8304-A159-D722-2EDA9A0AF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DB6F-82A8-4194-A007-415FA4E50FF0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06396C-6CAC-6E62-D29C-6ECFE1D58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FED3BA-A6ED-D53A-5221-DBDE1F8C2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6A938-D1FB-409D-904D-D7E22AF7A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6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8C9E7B-3DF5-C922-C081-0EFDE520F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D0F50C-0DAF-8CC5-E46C-70E7728FD3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490D0F-6D1E-E215-94BF-3AE80A526A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AEDB6F-82A8-4194-A007-415FA4E50FF0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8C2C33-34F7-2559-9D45-86080F07B6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BAE716-8E9C-1571-6E19-606DBD5237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16A938-D1FB-409D-904D-D7E22AF7A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126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A15B8B5B-7152-ABF6-6E3A-377582061D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9548" y="797133"/>
            <a:ext cx="8772904" cy="4608975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D70EBBE3-BAA7-5436-8E33-3BB6A6A435A4}"/>
              </a:ext>
            </a:extLst>
          </p:cNvPr>
          <p:cNvSpPr/>
          <p:nvPr/>
        </p:nvSpPr>
        <p:spPr>
          <a:xfrm>
            <a:off x="2574768" y="2735908"/>
            <a:ext cx="7820061" cy="1210035"/>
          </a:xfrm>
          <a:prstGeom prst="rect">
            <a:avLst/>
          </a:prstGeom>
          <a:solidFill>
            <a:schemeClr val="tx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2F785A5-6B0A-6501-08C0-FE5792F16D44}"/>
              </a:ext>
            </a:extLst>
          </p:cNvPr>
          <p:cNvSpPr txBox="1"/>
          <p:nvPr/>
        </p:nvSpPr>
        <p:spPr>
          <a:xfrm>
            <a:off x="3269409" y="5199251"/>
            <a:ext cx="13849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90</a:t>
            </a:r>
            <a:r>
              <a:rPr lang="en-US" sz="1200" baseline="30000" dirty="0"/>
              <a:t>th</a:t>
            </a:r>
            <a:r>
              <a:rPr lang="en-US" sz="1200" dirty="0"/>
              <a:t> = 0.167 mg/L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FDE3D3B-62B7-D499-FA6F-E5ABCC21043D}"/>
              </a:ext>
            </a:extLst>
          </p:cNvPr>
          <p:cNvSpPr txBox="1"/>
          <p:nvPr/>
        </p:nvSpPr>
        <p:spPr>
          <a:xfrm>
            <a:off x="3455841" y="4970079"/>
            <a:ext cx="16046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 dirty="0"/>
              <a:t>Northern Rockies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3317001-FB52-37C3-42EA-FC4994DA9E1D}"/>
              </a:ext>
            </a:extLst>
          </p:cNvPr>
          <p:cNvSpPr/>
          <p:nvPr/>
        </p:nvSpPr>
        <p:spPr>
          <a:xfrm>
            <a:off x="4605629" y="5315436"/>
            <a:ext cx="677386" cy="649649"/>
          </a:xfrm>
          <a:prstGeom prst="rect">
            <a:avLst/>
          </a:prstGeom>
          <a:solidFill>
            <a:schemeClr val="tx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41A3DD9-7B80-7D66-09DF-DF68B6416F76}"/>
              </a:ext>
            </a:extLst>
          </p:cNvPr>
          <p:cNvCxnSpPr>
            <a:cxnSpLocks/>
          </p:cNvCxnSpPr>
          <p:nvPr/>
        </p:nvCxnSpPr>
        <p:spPr>
          <a:xfrm>
            <a:off x="4612093" y="5613820"/>
            <a:ext cx="673981" cy="498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7B7F0510-C97F-153E-0BB2-D0BC5F36E03C}"/>
              </a:ext>
            </a:extLst>
          </p:cNvPr>
          <p:cNvSpPr txBox="1"/>
          <p:nvPr/>
        </p:nvSpPr>
        <p:spPr>
          <a:xfrm>
            <a:off x="3034047" y="5496781"/>
            <a:ext cx="16587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median = 0.041 mg/L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8705725-3687-50E1-ED2F-F9CB7D3D12BA}"/>
              </a:ext>
            </a:extLst>
          </p:cNvPr>
          <p:cNvSpPr txBox="1"/>
          <p:nvPr/>
        </p:nvSpPr>
        <p:spPr>
          <a:xfrm>
            <a:off x="3291259" y="5813250"/>
            <a:ext cx="13688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25</a:t>
            </a:r>
            <a:r>
              <a:rPr lang="en-US" sz="1200" baseline="30000" dirty="0"/>
              <a:t>th</a:t>
            </a:r>
            <a:r>
              <a:rPr lang="en-US" sz="1200" dirty="0"/>
              <a:t> = 0.018 mg/L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A915A0E-F1B2-48E4-1D71-AE7B3343EAC4}"/>
              </a:ext>
            </a:extLst>
          </p:cNvPr>
          <p:cNvSpPr/>
          <p:nvPr/>
        </p:nvSpPr>
        <p:spPr>
          <a:xfrm>
            <a:off x="3034048" y="5199251"/>
            <a:ext cx="2370626" cy="89099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B2EA2CB-AF3D-C724-2B4D-7141718D77C1}"/>
              </a:ext>
            </a:extLst>
          </p:cNvPr>
          <p:cNvCxnSpPr>
            <a:cxnSpLocks/>
          </p:cNvCxnSpPr>
          <p:nvPr/>
        </p:nvCxnSpPr>
        <p:spPr>
          <a:xfrm>
            <a:off x="2574768" y="3772746"/>
            <a:ext cx="7820061" cy="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4730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DE21B114-64F7-4DAC-F080-8AD8EE440A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2596" y="330061"/>
            <a:ext cx="8766808" cy="514547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DA75574-BC87-6068-3893-1A902F1D7ACA}"/>
              </a:ext>
            </a:extLst>
          </p:cNvPr>
          <p:cNvSpPr txBox="1"/>
          <p:nvPr/>
        </p:nvSpPr>
        <p:spPr>
          <a:xfrm>
            <a:off x="3566682" y="5263666"/>
            <a:ext cx="13158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90</a:t>
            </a:r>
            <a:r>
              <a:rPr lang="en-US" sz="1200" baseline="30000" dirty="0"/>
              <a:t>th</a:t>
            </a:r>
            <a:r>
              <a:rPr lang="en-US" sz="1200" dirty="0"/>
              <a:t> = 0.013 mg/L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607B80D-B96D-7C29-DE5A-96FD4739F0DC}"/>
              </a:ext>
            </a:extLst>
          </p:cNvPr>
          <p:cNvSpPr txBox="1"/>
          <p:nvPr/>
        </p:nvSpPr>
        <p:spPr>
          <a:xfrm>
            <a:off x="3737553" y="5019314"/>
            <a:ext cx="16046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 dirty="0"/>
              <a:t>Northern Rockies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17CD493-EB71-7043-3BA9-9DFCC357EF1C}"/>
              </a:ext>
            </a:extLst>
          </p:cNvPr>
          <p:cNvSpPr/>
          <p:nvPr/>
        </p:nvSpPr>
        <p:spPr>
          <a:xfrm>
            <a:off x="4873049" y="5372489"/>
            <a:ext cx="677386" cy="649649"/>
          </a:xfrm>
          <a:prstGeom prst="rect">
            <a:avLst/>
          </a:prstGeom>
          <a:solidFill>
            <a:schemeClr val="tx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583CBF5-7509-1A8A-573C-B28015C089AE}"/>
              </a:ext>
            </a:extLst>
          </p:cNvPr>
          <p:cNvCxnSpPr>
            <a:cxnSpLocks/>
          </p:cNvCxnSpPr>
          <p:nvPr/>
        </p:nvCxnSpPr>
        <p:spPr>
          <a:xfrm>
            <a:off x="4867957" y="5696853"/>
            <a:ext cx="673981" cy="498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7642AAEA-1779-4BE1-33AA-CEC0B8A54137}"/>
              </a:ext>
            </a:extLst>
          </p:cNvPr>
          <p:cNvSpPr txBox="1"/>
          <p:nvPr/>
        </p:nvSpPr>
        <p:spPr>
          <a:xfrm>
            <a:off x="3327250" y="5558353"/>
            <a:ext cx="1693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median = 0.006 mg/L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59EABBF-CB5C-2EA1-FC26-5F56F6036B8D}"/>
              </a:ext>
            </a:extLst>
          </p:cNvPr>
          <p:cNvSpPr txBox="1"/>
          <p:nvPr/>
        </p:nvSpPr>
        <p:spPr>
          <a:xfrm>
            <a:off x="3566682" y="5870303"/>
            <a:ext cx="13688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25</a:t>
            </a:r>
            <a:r>
              <a:rPr lang="en-US" sz="1200" baseline="30000" dirty="0"/>
              <a:t>th</a:t>
            </a:r>
            <a:r>
              <a:rPr lang="en-US" sz="1200" dirty="0"/>
              <a:t> = 0.004 mg/L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922E9C6-7626-6F09-4BE0-BFE90C18C862}"/>
              </a:ext>
            </a:extLst>
          </p:cNvPr>
          <p:cNvSpPr/>
          <p:nvPr/>
        </p:nvSpPr>
        <p:spPr>
          <a:xfrm>
            <a:off x="3379102" y="5263666"/>
            <a:ext cx="2292991" cy="88363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312FCDD-57E9-0A2A-D733-68604066D387}"/>
              </a:ext>
            </a:extLst>
          </p:cNvPr>
          <p:cNvSpPr/>
          <p:nvPr/>
        </p:nvSpPr>
        <p:spPr>
          <a:xfrm>
            <a:off x="2678281" y="1998889"/>
            <a:ext cx="7820061" cy="1508586"/>
          </a:xfrm>
          <a:prstGeom prst="rect">
            <a:avLst/>
          </a:prstGeom>
          <a:solidFill>
            <a:schemeClr val="tx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FA8139A-793F-B936-25BF-3D460EDAC63A}"/>
              </a:ext>
            </a:extLst>
          </p:cNvPr>
          <p:cNvCxnSpPr>
            <a:cxnSpLocks/>
          </p:cNvCxnSpPr>
          <p:nvPr/>
        </p:nvCxnSpPr>
        <p:spPr>
          <a:xfrm>
            <a:off x="2678281" y="3163146"/>
            <a:ext cx="7820061" cy="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3836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70BB20E-167E-FA3E-017C-2A9D241CA3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4789" y="972099"/>
            <a:ext cx="8742422" cy="4913802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24DFB88-4924-0778-70AF-47F98727CBDA}"/>
              </a:ext>
            </a:extLst>
          </p:cNvPr>
          <p:cNvCxnSpPr>
            <a:cxnSpLocks/>
          </p:cNvCxnSpPr>
          <p:nvPr/>
        </p:nvCxnSpPr>
        <p:spPr>
          <a:xfrm>
            <a:off x="2574768" y="3695112"/>
            <a:ext cx="7820061" cy="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9277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0DAE331-FA22-5F29-EE65-F3CDA9B7E4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8896" y="1133657"/>
            <a:ext cx="6834208" cy="4590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2314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40</Words>
  <Application>Microsoft Office PowerPoint</Application>
  <PresentationFormat>Widescreen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Montana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Sigler, W Adam</dc:creator>
  <cp:lastModifiedBy>Sigler, W Adam</cp:lastModifiedBy>
  <cp:revision>3</cp:revision>
  <dcterms:created xsi:type="dcterms:W3CDTF">2025-11-17T21:54:47Z</dcterms:created>
  <dcterms:modified xsi:type="dcterms:W3CDTF">2025-11-17T22:14:08Z</dcterms:modified>
</cp:coreProperties>
</file>