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4" r:id="rId3"/>
    <p:sldId id="256" r:id="rId4"/>
    <p:sldId id="265" r:id="rId5"/>
    <p:sldId id="260" r:id="rId6"/>
    <p:sldId id="263" r:id="rId7"/>
    <p:sldId id="262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6" autoAdjust="0"/>
    <p:restoredTop sz="95316" autoAdjust="0"/>
  </p:normalViewPr>
  <p:slideViewPr>
    <p:cSldViewPr snapToGrid="0">
      <p:cViewPr varScale="1">
        <p:scale>
          <a:sx n="61" d="100"/>
          <a:sy n="61" d="100"/>
        </p:scale>
        <p:origin x="10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LandcoverPlots_2025-11-24_1247_gj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LandcoverPlots_2025-11-24_1247_gj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LandcoverPlots_2025-11-24_1247_gj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LandcoverPlots_2025-11-24_1247_gj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TN-SepticDensity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1.5354330708661416E-3"/>
                  <c:y val="-0.1927814231554388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Cleaned_Data!$P$2:$P$12</c:f>
              <c:numCache>
                <c:formatCode>0.00</c:formatCode>
                <c:ptCount val="11"/>
                <c:pt idx="0">
                  <c:v>0.64043703998765511</c:v>
                </c:pt>
                <c:pt idx="1">
                  <c:v>0.63629350797219619</c:v>
                </c:pt>
                <c:pt idx="2">
                  <c:v>0.6020862412584197</c:v>
                </c:pt>
                <c:pt idx="3">
                  <c:v>0.40904302574482859</c:v>
                </c:pt>
                <c:pt idx="4">
                  <c:v>0.71364211460357141</c:v>
                </c:pt>
                <c:pt idx="5">
                  <c:v>0.8538721334805367</c:v>
                </c:pt>
                <c:pt idx="6">
                  <c:v>5.3440540340483747E-2</c:v>
                </c:pt>
                <c:pt idx="7">
                  <c:v>4.4123885985310567</c:v>
                </c:pt>
                <c:pt idx="8">
                  <c:v>0.17178163424105927</c:v>
                </c:pt>
                <c:pt idx="9">
                  <c:v>0</c:v>
                </c:pt>
                <c:pt idx="10">
                  <c:v>0</c:v>
                </c:pt>
              </c:numCache>
            </c:numRef>
          </c:xVal>
          <c:yVal>
            <c:numRef>
              <c:f>Cleaned_Data!$C$2:$C$12</c:f>
              <c:numCache>
                <c:formatCode>General</c:formatCode>
                <c:ptCount val="11"/>
                <c:pt idx="0">
                  <c:v>0.29385714285714287</c:v>
                </c:pt>
                <c:pt idx="1">
                  <c:v>0.3544761904761905</c:v>
                </c:pt>
                <c:pt idx="2">
                  <c:v>0.35995000000000005</c:v>
                </c:pt>
                <c:pt idx="3">
                  <c:v>0.31538095238095237</c:v>
                </c:pt>
                <c:pt idx="4">
                  <c:v>0.33085714285714285</c:v>
                </c:pt>
                <c:pt idx="5">
                  <c:v>0.35799999999999998</c:v>
                </c:pt>
                <c:pt idx="6">
                  <c:v>0.65519047619047632</c:v>
                </c:pt>
                <c:pt idx="7">
                  <c:v>0.28833333333333339</c:v>
                </c:pt>
                <c:pt idx="8">
                  <c:v>0.19528571428571434</c:v>
                </c:pt>
                <c:pt idx="9">
                  <c:v>0.18457142857142861</c:v>
                </c:pt>
                <c:pt idx="10">
                  <c:v>0.21923809523809529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D11-447A-8EDB-85AF5983C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9173728"/>
        <c:axId val="1039180928"/>
      </c:scatterChart>
      <c:valAx>
        <c:axId val="1039173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Septics</a:t>
                </a:r>
                <a:r>
                  <a:rPr lang="en-US" baseline="0"/>
                  <a:t> per 100 acre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180928"/>
        <c:crosses val="autoZero"/>
        <c:crossBetween val="midCat"/>
      </c:valAx>
      <c:valAx>
        <c:axId val="103918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TN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173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TN-Cultivated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2.2003718285214347E-2"/>
                  <c:y val="0.2942248062015503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Cleaned_Data!$J$2:$J$12</c:f>
              <c:numCache>
                <c:formatCode>0.00</c:formatCode>
                <c:ptCount val="11"/>
                <c:pt idx="0">
                  <c:v>2.1615142822265621</c:v>
                </c:pt>
                <c:pt idx="1">
                  <c:v>2.1528840065002441</c:v>
                </c:pt>
                <c:pt idx="2">
                  <c:v>1.761699795722961</c:v>
                </c:pt>
                <c:pt idx="3">
                  <c:v>0.63305842876434326</c:v>
                </c:pt>
                <c:pt idx="4">
                  <c:v>1.6991603374481199</c:v>
                </c:pt>
                <c:pt idx="5">
                  <c:v>1.08341908454895</c:v>
                </c:pt>
                <c:pt idx="6">
                  <c:v>7.1200704574584961</c:v>
                </c:pt>
                <c:pt idx="7">
                  <c:v>7.9077985137701035E-3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xVal>
          <c:yVal>
            <c:numRef>
              <c:f>Cleaned_Data!$C$2:$C$12</c:f>
              <c:numCache>
                <c:formatCode>General</c:formatCode>
                <c:ptCount val="11"/>
                <c:pt idx="0">
                  <c:v>0.29385714285714287</c:v>
                </c:pt>
                <c:pt idx="1">
                  <c:v>0.3544761904761905</c:v>
                </c:pt>
                <c:pt idx="2">
                  <c:v>0.35995000000000005</c:v>
                </c:pt>
                <c:pt idx="3">
                  <c:v>0.31538095238095237</c:v>
                </c:pt>
                <c:pt idx="4">
                  <c:v>0.33085714285714285</c:v>
                </c:pt>
                <c:pt idx="5">
                  <c:v>0.35799999999999998</c:v>
                </c:pt>
                <c:pt idx="6">
                  <c:v>0.65519047619047632</c:v>
                </c:pt>
                <c:pt idx="7">
                  <c:v>0.28833333333333339</c:v>
                </c:pt>
                <c:pt idx="8">
                  <c:v>0.19528571428571434</c:v>
                </c:pt>
                <c:pt idx="9">
                  <c:v>0.18457142857142861</c:v>
                </c:pt>
                <c:pt idx="10">
                  <c:v>0.21923809523809529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D1C-4BEB-9004-A287D45F8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9180928"/>
        <c:axId val="1039163648"/>
      </c:scatterChart>
      <c:valAx>
        <c:axId val="1039180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Cultivated</a:t>
                </a:r>
                <a:r>
                  <a:rPr lang="en-US" baseline="0"/>
                  <a:t> Crops %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163648"/>
        <c:crosses val="autoZero"/>
        <c:crossBetween val="midCat"/>
      </c:valAx>
      <c:valAx>
        <c:axId val="10391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TN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180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TN-Developed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6203353802076789"/>
                  <c:y val="0.2554439563243953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Cleaned_Data!$I$2:$I$12</c:f>
              <c:numCache>
                <c:formatCode>0.00</c:formatCode>
                <c:ptCount val="11"/>
                <c:pt idx="0">
                  <c:v>3.5276667317375541</c:v>
                </c:pt>
                <c:pt idx="1">
                  <c:v>3.5078926999121904</c:v>
                </c:pt>
                <c:pt idx="2">
                  <c:v>3.4410370131954537</c:v>
                </c:pt>
                <c:pt idx="3">
                  <c:v>2.5361313724133652</c:v>
                </c:pt>
                <c:pt idx="4">
                  <c:v>3.8274177238345155</c:v>
                </c:pt>
                <c:pt idx="5">
                  <c:v>3.6662947721779338</c:v>
                </c:pt>
                <c:pt idx="6">
                  <c:v>4.7898655906319609</c:v>
                </c:pt>
                <c:pt idx="7">
                  <c:v>2.747868100181222</c:v>
                </c:pt>
                <c:pt idx="8">
                  <c:v>0.79459030390717089</c:v>
                </c:pt>
                <c:pt idx="9">
                  <c:v>0.56776401319075376</c:v>
                </c:pt>
                <c:pt idx="10">
                  <c:v>0.49996601417660713</c:v>
                </c:pt>
              </c:numCache>
            </c:numRef>
          </c:xVal>
          <c:yVal>
            <c:numRef>
              <c:f>Cleaned_Data!$C$2:$C$12</c:f>
              <c:numCache>
                <c:formatCode>General</c:formatCode>
                <c:ptCount val="11"/>
                <c:pt idx="0">
                  <c:v>0.29385714285714287</c:v>
                </c:pt>
                <c:pt idx="1">
                  <c:v>0.3544761904761905</c:v>
                </c:pt>
                <c:pt idx="2">
                  <c:v>0.35995000000000005</c:v>
                </c:pt>
                <c:pt idx="3">
                  <c:v>0.31538095238095237</c:v>
                </c:pt>
                <c:pt idx="4">
                  <c:v>0.33085714285714285</c:v>
                </c:pt>
                <c:pt idx="5">
                  <c:v>0.35799999999999998</c:v>
                </c:pt>
                <c:pt idx="6">
                  <c:v>0.65519047619047632</c:v>
                </c:pt>
                <c:pt idx="7">
                  <c:v>0.28833333333333339</c:v>
                </c:pt>
                <c:pt idx="8">
                  <c:v>0.19528571428571434</c:v>
                </c:pt>
                <c:pt idx="9">
                  <c:v>0.18457142857142861</c:v>
                </c:pt>
                <c:pt idx="10">
                  <c:v>0.21923809523809529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831-4054-B35D-5FEF93775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9666480"/>
        <c:axId val="1039657840"/>
      </c:scatterChart>
      <c:valAx>
        <c:axId val="1039666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Developed Area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657840"/>
        <c:crosses val="autoZero"/>
        <c:crossBetween val="midCat"/>
      </c:valAx>
      <c:valAx>
        <c:axId val="103965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TN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666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TN-Pasture/Hay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8.9176509186351713E-2"/>
                  <c:y val="0.2882338145231845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Cleaned_Data!$K$2:$K$12</c:f>
              <c:numCache>
                <c:formatCode>0.00</c:formatCode>
                <c:ptCount val="11"/>
                <c:pt idx="0">
                  <c:v>10.277116775512701</c:v>
                </c:pt>
                <c:pt idx="1">
                  <c:v>10.269974708557131</c:v>
                </c:pt>
                <c:pt idx="2">
                  <c:v>10.306901931762701</c:v>
                </c:pt>
                <c:pt idx="3">
                  <c:v>8.8514251708984375</c:v>
                </c:pt>
                <c:pt idx="4">
                  <c:v>11.28281211853027</c:v>
                </c:pt>
                <c:pt idx="5">
                  <c:v>10.060757637023929</c:v>
                </c:pt>
                <c:pt idx="6">
                  <c:v>25.094394683837891</c:v>
                </c:pt>
                <c:pt idx="7">
                  <c:v>1.3801866769790649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xVal>
          <c:yVal>
            <c:numRef>
              <c:f>Cleaned_Data!$C$2:$C$12</c:f>
              <c:numCache>
                <c:formatCode>General</c:formatCode>
                <c:ptCount val="11"/>
                <c:pt idx="0">
                  <c:v>0.29385714285714287</c:v>
                </c:pt>
                <c:pt idx="1">
                  <c:v>0.3544761904761905</c:v>
                </c:pt>
                <c:pt idx="2">
                  <c:v>0.35995000000000005</c:v>
                </c:pt>
                <c:pt idx="3">
                  <c:v>0.31538095238095237</c:v>
                </c:pt>
                <c:pt idx="4">
                  <c:v>0.33085714285714285</c:v>
                </c:pt>
                <c:pt idx="5">
                  <c:v>0.35799999999999998</c:v>
                </c:pt>
                <c:pt idx="6">
                  <c:v>0.65519047619047632</c:v>
                </c:pt>
                <c:pt idx="7">
                  <c:v>0.28833333333333339</c:v>
                </c:pt>
                <c:pt idx="8">
                  <c:v>0.19528571428571434</c:v>
                </c:pt>
                <c:pt idx="9">
                  <c:v>0.18457142857142861</c:v>
                </c:pt>
                <c:pt idx="10">
                  <c:v>0.21923809523809529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043-4ADA-A132-33E150546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9160768"/>
        <c:axId val="1039187648"/>
      </c:scatterChart>
      <c:valAx>
        <c:axId val="103916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Pasture/Hay</a:t>
                </a:r>
                <a:r>
                  <a:rPr lang="en-US" baseline="0"/>
                  <a:t> Land (%)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187648"/>
        <c:crosses val="autoZero"/>
        <c:crossBetween val="midCat"/>
      </c:valAx>
      <c:valAx>
        <c:axId val="103918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TN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1607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6B092-B66F-4162-A672-8C15B5E0A64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ED41A-5340-4DBF-B85D-EE6985CBB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2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 Rockies (EPA Region 10) - SRB and FSB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Northwestern Great Plains (EPA region 8) – WFRC, Fox, Clear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Roberts, Red Lodge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Boyd, Joliet, Rockvale, Gibson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ED41A-5340-4DBF-B85D-EE6985CBB7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2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F9488-4213-0E36-25AB-401EFA0BA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0AB9E7-D64C-6801-2509-4741123539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86101E-CEF2-3B11-5625-ED8FD94E5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 Rockies (EPA Region 10) - SRB and FSB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Northwestern Great Plains (EPA region 8) – WFRC, Fox, Clear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Roberts, Red Lodge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Boyd, Joliet, Rockvale, Gibson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11A03-C496-C9F8-26C0-2C64AC4049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ED41A-5340-4DBF-B85D-EE6985CBB7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ED41A-5340-4DBF-B85D-EE6985CBB7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60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5479F-78B0-FB95-CEF8-27920C149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AF58DE-91DF-B5F4-0C0A-993EFD61E0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571A76-7A50-4332-D185-93562CB0C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22164-0137-5C5D-F6AD-5240B4B033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ED41A-5340-4DBF-B85D-EE6985CBB7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00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Nitrate 0.1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ED41A-5340-4DBF-B85D-EE6985CBB7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4B54-A95B-8496-B9F6-72ACE1D61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F1890-FFC6-C1D6-D3D8-9B1922851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FEAF5-DA8E-E50C-7BB8-5BEF2BD9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61E3-AF15-4D21-9291-7285AF9A5B1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FDF70-8A94-64D6-AED0-C962200A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CA510-893B-3CB6-0943-4F910282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75C3-F22E-43CA-BB77-855159EDE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1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D837-2DA0-D4BD-6ABD-A1FFA3D8A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B2AB7-E5C0-DA7B-6908-35E07CC8F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A37F2-4522-1135-2BBB-F6FDCF4A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61E3-AF15-4D21-9291-7285AF9A5B1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96ADE-7F61-0014-4BDD-E942BD029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34728-2E57-7C44-AD6F-562C93BD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75C3-F22E-43CA-BB77-855159EDE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0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D9D8F-6B28-D598-0B52-E5155F58B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0C08D-C1CF-05E0-B224-36028353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E3548-D3AF-4048-03BE-0D93D557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61E3-AF15-4D21-9291-7285AF9A5B1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3D9BF-0764-1967-89BB-BBE894FA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78829-63FF-42D5-AA67-E32D97E8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75C3-F22E-43CA-BB77-855159EDE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0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19464-D95A-FDD1-E344-DC7371C20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E3374-C7B1-3AAE-5F48-1F44851E3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9A02B-D28A-D1A2-5DC3-86642B32D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61E3-AF15-4D21-9291-7285AF9A5B1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E1CD3-BC37-C542-BAB7-0112889C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D9C6E-07E4-FD58-9695-64A52F12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75C3-F22E-43CA-BB77-855159EDE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9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3679-AE80-4366-5F39-DC5A1F7D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08F70-3409-23E4-4DAD-644723ABB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DE914-E378-0168-EA4D-E3EE1BBD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61E3-AF15-4D21-9291-7285AF9A5B1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B9A15-6DE7-1DCF-5B37-AD4FA92FD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E11FB-EEE3-E984-86EF-480785A1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75C3-F22E-43CA-BB77-855159EDE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56548-423B-BAB3-D7BC-88E59963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63E66-3B54-A663-4ED1-8C3B07C50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53335-4E6D-523F-FE9F-1B4E91EE1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2DC79-8186-44A1-5A1B-46F588FE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61E3-AF15-4D21-9291-7285AF9A5B1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1AA36-681D-F5FE-56A2-0911A38D5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34CAF-F231-D0D9-C4CA-7D23FC609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75C3-F22E-43CA-BB77-855159EDE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218E-00CF-848E-A887-5079434C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8D37A-FFE3-242B-31E9-2AF8BA01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D1AEB-FD60-5574-FB32-04F83BBCC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85D9B-E7A4-3F7A-E69F-E8098C62D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A346AE-A769-73F7-3F7E-BE54ABBD60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13702B-94B4-1B32-AB12-7BE1F398F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61E3-AF15-4D21-9291-7285AF9A5B1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DBB5E-8B57-A3C6-E9DF-849A2EA8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5B3E2D-FCAD-DEA1-B3FB-D5EACD4D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75C3-F22E-43CA-BB77-855159EDE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2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8D93-8EEC-24E8-849B-6B7195AC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CA9E98-3185-326D-9107-33A661D67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61E3-AF15-4D21-9291-7285AF9A5B1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02F27-0F1B-C3B0-6640-B578259E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ACB88-8CCD-18F3-CE39-77C4A49C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75C3-F22E-43CA-BB77-855159EDE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21DA4C-9F0E-EA21-1B30-40D4E9D9F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61E3-AF15-4D21-9291-7285AF9A5B1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94EE21-484A-40AC-D7EE-3A7FAC04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9FE09-C0EB-0438-4D24-8E2A2F3C0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75C3-F22E-43CA-BB77-855159EDE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8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9A5FF-69DC-A8AE-013F-5706CB9A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BEC11-8D76-BA56-00CA-EDFC81480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47AF2-0F44-5208-F363-C4DC59D43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FA55C-53CE-10C7-CDDF-EA63B04CA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61E3-AF15-4D21-9291-7285AF9A5B1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318E-A9A7-464B-AC22-59BBFBA4E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D5949-334D-FE6C-75D4-6288F5AA9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75C3-F22E-43CA-BB77-855159EDE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1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A6422-2D75-94B2-C83F-7EF02C9DA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B219E-15E7-B871-1C27-389DDB4967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8D0AB-C323-D7EB-1714-2FF15463D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149E9-5064-7F55-45C5-131EDE72D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61E3-AF15-4D21-9291-7285AF9A5B1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77D54-FF82-B2EC-BEA8-90C3C622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D2F0A-D873-2C13-6528-483A5F62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75C3-F22E-43CA-BB77-855159EDE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7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255E9-4989-5581-604A-2B2C81ED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585BE-F1A5-7FD8-92DD-DA95A6E36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24110-648B-5F9A-EC20-8EC777FC2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3161E3-AF15-4D21-9291-7285AF9A5B1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7268F-E228-0706-C77A-508919623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4B3A1-94D2-E8AC-7304-CD270ACCA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C975C3-F22E-43CA-BB77-855159EDE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9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7D4BCA-1CA9-B9EB-3A77-AA9E9A4C5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94" y="-469492"/>
            <a:ext cx="10685571" cy="61570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2C045A-8DFE-D57F-CA28-00F1FF25CD0E}"/>
              </a:ext>
            </a:extLst>
          </p:cNvPr>
          <p:cNvSpPr/>
          <p:nvPr/>
        </p:nvSpPr>
        <p:spPr>
          <a:xfrm>
            <a:off x="520995" y="5713525"/>
            <a:ext cx="11238614" cy="64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BBA0EE-8F3B-D865-CBD5-420ECED38FA7}"/>
              </a:ext>
            </a:extLst>
          </p:cNvPr>
          <p:cNvSpPr/>
          <p:nvPr/>
        </p:nvSpPr>
        <p:spPr>
          <a:xfrm>
            <a:off x="1788979" y="3237962"/>
            <a:ext cx="1527344" cy="597438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4D1632-9EEB-7ECB-4ADF-205B2D306B0E}"/>
              </a:ext>
            </a:extLst>
          </p:cNvPr>
          <p:cNvSpPr txBox="1"/>
          <p:nvPr/>
        </p:nvSpPr>
        <p:spPr>
          <a:xfrm>
            <a:off x="2619557" y="5660085"/>
            <a:ext cx="1253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90</a:t>
            </a:r>
            <a:r>
              <a:rPr lang="en-US" sz="1200" baseline="30000" dirty="0"/>
              <a:t>th</a:t>
            </a:r>
            <a:r>
              <a:rPr lang="en-US" sz="1200" dirty="0"/>
              <a:t> = 0.07 mg/L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DE0AD-C4F5-AEDF-9325-36FF81B86322}"/>
              </a:ext>
            </a:extLst>
          </p:cNvPr>
          <p:cNvSpPr txBox="1"/>
          <p:nvPr/>
        </p:nvSpPr>
        <p:spPr>
          <a:xfrm>
            <a:off x="2728262" y="5433468"/>
            <a:ext cx="1604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Middle Rockies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CAEF92-4FFD-F467-3E08-0F3CB61885E0}"/>
              </a:ext>
            </a:extLst>
          </p:cNvPr>
          <p:cNvSpPr/>
          <p:nvPr/>
        </p:nvSpPr>
        <p:spPr>
          <a:xfrm>
            <a:off x="3513636" y="3594100"/>
            <a:ext cx="7808570" cy="2413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8C4037F-91A7-C8ED-1D30-FE454556B426}"/>
              </a:ext>
            </a:extLst>
          </p:cNvPr>
          <p:cNvSpPr/>
          <p:nvPr/>
        </p:nvSpPr>
        <p:spPr>
          <a:xfrm>
            <a:off x="3863758" y="5907407"/>
            <a:ext cx="677386" cy="649649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2EEE9CD-5C5E-B9D3-2105-AB33A2046B01}"/>
              </a:ext>
            </a:extLst>
          </p:cNvPr>
          <p:cNvSpPr txBox="1"/>
          <p:nvPr/>
        </p:nvSpPr>
        <p:spPr>
          <a:xfrm>
            <a:off x="6245168" y="5422175"/>
            <a:ext cx="3218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Northwestern Great Plains (Transitional)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AE7954D-D8F4-8031-FE04-AB335FFF9C53}"/>
              </a:ext>
            </a:extLst>
          </p:cNvPr>
          <p:cNvSpPr/>
          <p:nvPr/>
        </p:nvSpPr>
        <p:spPr>
          <a:xfrm>
            <a:off x="8133225" y="5915547"/>
            <a:ext cx="669151" cy="649649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27493A0-535E-1737-7B95-AD36E45F8D46}"/>
              </a:ext>
            </a:extLst>
          </p:cNvPr>
          <p:cNvCxnSpPr>
            <a:cxnSpLocks/>
          </p:cNvCxnSpPr>
          <p:nvPr/>
        </p:nvCxnSpPr>
        <p:spPr>
          <a:xfrm>
            <a:off x="1788979" y="3791082"/>
            <a:ext cx="152008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505BE3-F8D1-26FA-7F4C-904F50EF1736}"/>
              </a:ext>
            </a:extLst>
          </p:cNvPr>
          <p:cNvCxnSpPr>
            <a:cxnSpLocks/>
          </p:cNvCxnSpPr>
          <p:nvPr/>
        </p:nvCxnSpPr>
        <p:spPr>
          <a:xfrm>
            <a:off x="3520896" y="3791082"/>
            <a:ext cx="780131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8C7DE8-2BBD-0367-A2FF-A60430244004}"/>
              </a:ext>
            </a:extLst>
          </p:cNvPr>
          <p:cNvCxnSpPr>
            <a:cxnSpLocks/>
          </p:cNvCxnSpPr>
          <p:nvPr/>
        </p:nvCxnSpPr>
        <p:spPr>
          <a:xfrm>
            <a:off x="3867163" y="6110289"/>
            <a:ext cx="673981" cy="498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7F77E2-BCA1-F247-0A41-DA53F00C3032}"/>
              </a:ext>
            </a:extLst>
          </p:cNvPr>
          <p:cNvSpPr txBox="1"/>
          <p:nvPr/>
        </p:nvSpPr>
        <p:spPr>
          <a:xfrm>
            <a:off x="2369811" y="6088752"/>
            <a:ext cx="1503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median = 0.01 mg/L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327A08-8519-DDFD-BB45-859979C7C76A}"/>
              </a:ext>
            </a:extLst>
          </p:cNvPr>
          <p:cNvSpPr txBox="1"/>
          <p:nvPr/>
        </p:nvSpPr>
        <p:spPr>
          <a:xfrm>
            <a:off x="2557391" y="6405221"/>
            <a:ext cx="1368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</a:t>
            </a:r>
            <a:r>
              <a:rPr lang="en-US" sz="1200" baseline="30000" dirty="0"/>
              <a:t>th</a:t>
            </a:r>
            <a:r>
              <a:rPr lang="en-US" sz="1200" dirty="0"/>
              <a:t> = 0.006 mg/L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C8F6EF-82C6-F568-941E-CDC74FF1F53D}"/>
              </a:ext>
            </a:extLst>
          </p:cNvPr>
          <p:cNvSpPr/>
          <p:nvPr/>
        </p:nvSpPr>
        <p:spPr>
          <a:xfrm>
            <a:off x="2369811" y="5660085"/>
            <a:ext cx="2292991" cy="10221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603193-B514-6A28-0602-AFB788F4B58C}"/>
              </a:ext>
            </a:extLst>
          </p:cNvPr>
          <p:cNvCxnSpPr>
            <a:cxnSpLocks/>
          </p:cNvCxnSpPr>
          <p:nvPr/>
        </p:nvCxnSpPr>
        <p:spPr>
          <a:xfrm>
            <a:off x="8128395" y="6110289"/>
            <a:ext cx="673981" cy="498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36155E3-C2CF-748E-E9B0-9ABAE683564F}"/>
              </a:ext>
            </a:extLst>
          </p:cNvPr>
          <p:cNvSpPr txBox="1"/>
          <p:nvPr/>
        </p:nvSpPr>
        <p:spPr>
          <a:xfrm>
            <a:off x="6711149" y="5660085"/>
            <a:ext cx="1368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90</a:t>
            </a:r>
            <a:r>
              <a:rPr lang="en-US" sz="1200" baseline="30000" dirty="0"/>
              <a:t>th</a:t>
            </a:r>
            <a:r>
              <a:rPr lang="en-US" sz="1200" dirty="0"/>
              <a:t> = 0.034 mg/L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B4E0C7-F172-1DF7-B483-91C7BA079214}"/>
              </a:ext>
            </a:extLst>
          </p:cNvPr>
          <p:cNvSpPr txBox="1"/>
          <p:nvPr/>
        </p:nvSpPr>
        <p:spPr>
          <a:xfrm>
            <a:off x="6576577" y="6088752"/>
            <a:ext cx="1503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median = 0.01 mg/L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CBE407-7B20-EDF7-AC2A-1CD2E71BAC17}"/>
              </a:ext>
            </a:extLst>
          </p:cNvPr>
          <p:cNvSpPr txBox="1"/>
          <p:nvPr/>
        </p:nvSpPr>
        <p:spPr>
          <a:xfrm>
            <a:off x="6744279" y="6405221"/>
            <a:ext cx="1368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</a:t>
            </a:r>
            <a:r>
              <a:rPr lang="en-US" sz="1200" baseline="30000" dirty="0"/>
              <a:t>th</a:t>
            </a:r>
            <a:r>
              <a:rPr lang="en-US" sz="1200" dirty="0"/>
              <a:t> = 0.006 mg/L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2DC6B-E213-4B15-E6DE-566CCC577E09}"/>
              </a:ext>
            </a:extLst>
          </p:cNvPr>
          <p:cNvSpPr/>
          <p:nvPr/>
        </p:nvSpPr>
        <p:spPr>
          <a:xfrm>
            <a:off x="6306689" y="5660085"/>
            <a:ext cx="2883694" cy="10221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0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E3182-AA50-B537-C783-0BDE756D1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99395C-E691-E079-A87E-D1E2DBA88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84" y="-10253"/>
            <a:ext cx="9123519" cy="54601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7DC307-2DF3-F8D5-439C-AAF33CB42D45}"/>
              </a:ext>
            </a:extLst>
          </p:cNvPr>
          <p:cNvSpPr/>
          <p:nvPr/>
        </p:nvSpPr>
        <p:spPr>
          <a:xfrm>
            <a:off x="520995" y="5713525"/>
            <a:ext cx="11238614" cy="64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458F5-F607-518B-C254-2BAC745DE22C}"/>
              </a:ext>
            </a:extLst>
          </p:cNvPr>
          <p:cNvSpPr/>
          <p:nvPr/>
        </p:nvSpPr>
        <p:spPr>
          <a:xfrm>
            <a:off x="1921844" y="2514604"/>
            <a:ext cx="1527344" cy="1207195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B758E2-863D-0FA5-8678-04D401698913}"/>
              </a:ext>
            </a:extLst>
          </p:cNvPr>
          <p:cNvSpPr txBox="1"/>
          <p:nvPr/>
        </p:nvSpPr>
        <p:spPr>
          <a:xfrm>
            <a:off x="2619557" y="5660085"/>
            <a:ext cx="1253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90</a:t>
            </a:r>
            <a:r>
              <a:rPr lang="en-US" sz="1200" baseline="30000" dirty="0"/>
              <a:t>th</a:t>
            </a:r>
            <a:r>
              <a:rPr lang="en-US" sz="1200" dirty="0"/>
              <a:t> = 0.07 mg/L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4B0566-1CB9-8AE0-9D2C-DF82B507F75C}"/>
              </a:ext>
            </a:extLst>
          </p:cNvPr>
          <p:cNvSpPr txBox="1"/>
          <p:nvPr/>
        </p:nvSpPr>
        <p:spPr>
          <a:xfrm>
            <a:off x="2728262" y="5433468"/>
            <a:ext cx="1604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Middle Rockies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AA79FC-9D26-2DD5-AC82-57F92C871D33}"/>
              </a:ext>
            </a:extLst>
          </p:cNvPr>
          <p:cNvSpPr/>
          <p:nvPr/>
        </p:nvSpPr>
        <p:spPr>
          <a:xfrm>
            <a:off x="3464724" y="3203944"/>
            <a:ext cx="6805432" cy="517856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C26E245-3AE3-AF4C-2FF6-4380BB34709D}"/>
              </a:ext>
            </a:extLst>
          </p:cNvPr>
          <p:cNvSpPr/>
          <p:nvPr/>
        </p:nvSpPr>
        <p:spPr>
          <a:xfrm>
            <a:off x="3863758" y="5907407"/>
            <a:ext cx="677386" cy="649649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72AACD2-6F8B-B7AE-4C6E-86D8EF12D692}"/>
              </a:ext>
            </a:extLst>
          </p:cNvPr>
          <p:cNvSpPr txBox="1"/>
          <p:nvPr/>
        </p:nvSpPr>
        <p:spPr>
          <a:xfrm>
            <a:off x="6245168" y="5422175"/>
            <a:ext cx="3218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Northwestern Great Plains (Transitional)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21905D2-8FE8-6306-EA43-2538E9097CAA}"/>
              </a:ext>
            </a:extLst>
          </p:cNvPr>
          <p:cNvSpPr/>
          <p:nvPr/>
        </p:nvSpPr>
        <p:spPr>
          <a:xfrm>
            <a:off x="8133225" y="5915547"/>
            <a:ext cx="669151" cy="649649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BCEBC4-F61D-F725-4D74-B4332948CC99}"/>
              </a:ext>
            </a:extLst>
          </p:cNvPr>
          <p:cNvCxnSpPr>
            <a:cxnSpLocks/>
          </p:cNvCxnSpPr>
          <p:nvPr/>
        </p:nvCxnSpPr>
        <p:spPr>
          <a:xfrm>
            <a:off x="1797348" y="3640972"/>
            <a:ext cx="152008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A86022-6AB7-5689-E096-FEA18932C51A}"/>
              </a:ext>
            </a:extLst>
          </p:cNvPr>
          <p:cNvCxnSpPr>
            <a:cxnSpLocks/>
          </p:cNvCxnSpPr>
          <p:nvPr/>
        </p:nvCxnSpPr>
        <p:spPr>
          <a:xfrm>
            <a:off x="3332969" y="3640972"/>
            <a:ext cx="687243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D072B3-ADC0-2933-0C2F-131ED8F809F7}"/>
              </a:ext>
            </a:extLst>
          </p:cNvPr>
          <p:cNvCxnSpPr>
            <a:cxnSpLocks/>
          </p:cNvCxnSpPr>
          <p:nvPr/>
        </p:nvCxnSpPr>
        <p:spPr>
          <a:xfrm>
            <a:off x="3867163" y="6110289"/>
            <a:ext cx="673981" cy="498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BE6546A-F53C-11B7-A849-5714FC51FD16}"/>
              </a:ext>
            </a:extLst>
          </p:cNvPr>
          <p:cNvSpPr txBox="1"/>
          <p:nvPr/>
        </p:nvSpPr>
        <p:spPr>
          <a:xfrm>
            <a:off x="2369811" y="6088752"/>
            <a:ext cx="1503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median = 0.01 mg/L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F25FDB-42C0-7254-7150-D45F544FBA05}"/>
              </a:ext>
            </a:extLst>
          </p:cNvPr>
          <p:cNvSpPr txBox="1"/>
          <p:nvPr/>
        </p:nvSpPr>
        <p:spPr>
          <a:xfrm>
            <a:off x="2557391" y="6405221"/>
            <a:ext cx="1368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</a:t>
            </a:r>
            <a:r>
              <a:rPr lang="en-US" sz="1200" baseline="30000" dirty="0"/>
              <a:t>th</a:t>
            </a:r>
            <a:r>
              <a:rPr lang="en-US" sz="1200" dirty="0"/>
              <a:t> = 0.006 mg/L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CFCB92-1BDA-F76F-647A-DE67FBC5093B}"/>
              </a:ext>
            </a:extLst>
          </p:cNvPr>
          <p:cNvSpPr/>
          <p:nvPr/>
        </p:nvSpPr>
        <p:spPr>
          <a:xfrm>
            <a:off x="2369811" y="5660085"/>
            <a:ext cx="2292991" cy="10221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2A99AC-9F09-17E9-BDAE-4CAB4B279245}"/>
              </a:ext>
            </a:extLst>
          </p:cNvPr>
          <p:cNvCxnSpPr>
            <a:cxnSpLocks/>
          </p:cNvCxnSpPr>
          <p:nvPr/>
        </p:nvCxnSpPr>
        <p:spPr>
          <a:xfrm>
            <a:off x="8128395" y="6110289"/>
            <a:ext cx="673981" cy="498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1C769C6-D5C7-6A35-3FE9-6DF81E710D3F}"/>
              </a:ext>
            </a:extLst>
          </p:cNvPr>
          <p:cNvSpPr txBox="1"/>
          <p:nvPr/>
        </p:nvSpPr>
        <p:spPr>
          <a:xfrm>
            <a:off x="6711149" y="5660085"/>
            <a:ext cx="1368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90</a:t>
            </a:r>
            <a:r>
              <a:rPr lang="en-US" sz="1200" baseline="30000" dirty="0"/>
              <a:t>th</a:t>
            </a:r>
            <a:r>
              <a:rPr lang="en-US" sz="1200" dirty="0"/>
              <a:t> = 0.034 mg/L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785E27-0398-170C-FF8A-ED4C4BDB36C8}"/>
              </a:ext>
            </a:extLst>
          </p:cNvPr>
          <p:cNvSpPr txBox="1"/>
          <p:nvPr/>
        </p:nvSpPr>
        <p:spPr>
          <a:xfrm>
            <a:off x="6576577" y="6088752"/>
            <a:ext cx="1503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median = 0.01 mg/L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3F9863-F438-8FC9-E950-515972FD4270}"/>
              </a:ext>
            </a:extLst>
          </p:cNvPr>
          <p:cNvSpPr txBox="1"/>
          <p:nvPr/>
        </p:nvSpPr>
        <p:spPr>
          <a:xfrm>
            <a:off x="6744279" y="6405221"/>
            <a:ext cx="1368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</a:t>
            </a:r>
            <a:r>
              <a:rPr lang="en-US" sz="1200" baseline="30000" dirty="0"/>
              <a:t>th</a:t>
            </a:r>
            <a:r>
              <a:rPr lang="en-US" sz="1200" dirty="0"/>
              <a:t> = 0.006 mg/L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6382D9-B3C3-090C-300B-0D2D1C15729C}"/>
              </a:ext>
            </a:extLst>
          </p:cNvPr>
          <p:cNvSpPr/>
          <p:nvPr/>
        </p:nvSpPr>
        <p:spPr>
          <a:xfrm>
            <a:off x="6306689" y="5660085"/>
            <a:ext cx="2883694" cy="10221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3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E7E711-8107-64AA-912A-832C3D6E9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18" y="-86850"/>
            <a:ext cx="10332322" cy="579215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08ADD65-98EF-9DA0-E319-757F58B418DE}"/>
              </a:ext>
            </a:extLst>
          </p:cNvPr>
          <p:cNvSpPr/>
          <p:nvPr/>
        </p:nvSpPr>
        <p:spPr>
          <a:xfrm>
            <a:off x="1703474" y="3595890"/>
            <a:ext cx="1527344" cy="199382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F49A1D6-F5E8-DA7A-ED11-8C9F833488CB}"/>
              </a:ext>
            </a:extLst>
          </p:cNvPr>
          <p:cNvSpPr/>
          <p:nvPr/>
        </p:nvSpPr>
        <p:spPr>
          <a:xfrm>
            <a:off x="3469392" y="3582638"/>
            <a:ext cx="7368678" cy="199382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2C229E4-A6CC-75FE-704C-28F0AC50F7C9}"/>
              </a:ext>
            </a:extLst>
          </p:cNvPr>
          <p:cNvCxnSpPr>
            <a:cxnSpLocks/>
          </p:cNvCxnSpPr>
          <p:nvPr/>
        </p:nvCxnSpPr>
        <p:spPr>
          <a:xfrm flipV="1">
            <a:off x="1703474" y="3741596"/>
            <a:ext cx="1527344" cy="594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B460007-0D66-A509-BC3B-729E0F993B65}"/>
              </a:ext>
            </a:extLst>
          </p:cNvPr>
          <p:cNvSpPr txBox="1"/>
          <p:nvPr/>
        </p:nvSpPr>
        <p:spPr>
          <a:xfrm>
            <a:off x="2619557" y="5681355"/>
            <a:ext cx="1253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90</a:t>
            </a:r>
            <a:r>
              <a:rPr lang="en-US" sz="1200" baseline="30000" dirty="0"/>
              <a:t>th</a:t>
            </a:r>
            <a:r>
              <a:rPr lang="en-US" sz="1200" dirty="0"/>
              <a:t> = 0.22 mg/L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EC596-A09E-6B4B-A038-872F96518205}"/>
              </a:ext>
            </a:extLst>
          </p:cNvPr>
          <p:cNvSpPr txBox="1"/>
          <p:nvPr/>
        </p:nvSpPr>
        <p:spPr>
          <a:xfrm>
            <a:off x="2728262" y="5454738"/>
            <a:ext cx="1604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Middle Rockies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C59C0-66FA-7E15-D00B-C0D2D3983447}"/>
              </a:ext>
            </a:extLst>
          </p:cNvPr>
          <p:cNvSpPr/>
          <p:nvPr/>
        </p:nvSpPr>
        <p:spPr>
          <a:xfrm>
            <a:off x="3863758" y="5811714"/>
            <a:ext cx="677386" cy="649649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B0F024-849F-03E7-FCA3-3DCDA51F0C67}"/>
              </a:ext>
            </a:extLst>
          </p:cNvPr>
          <p:cNvSpPr txBox="1"/>
          <p:nvPr/>
        </p:nvSpPr>
        <p:spPr>
          <a:xfrm>
            <a:off x="6245168" y="5443445"/>
            <a:ext cx="3218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Northwestern Great Plains (Transitional)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3EB49F-2770-DE19-4BEE-0338310AA977}"/>
              </a:ext>
            </a:extLst>
          </p:cNvPr>
          <p:cNvSpPr/>
          <p:nvPr/>
        </p:nvSpPr>
        <p:spPr>
          <a:xfrm>
            <a:off x="8133225" y="5819854"/>
            <a:ext cx="669151" cy="649649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17A765-A355-315A-4207-BF8C8EDE1ADA}"/>
              </a:ext>
            </a:extLst>
          </p:cNvPr>
          <p:cNvCxnSpPr>
            <a:cxnSpLocks/>
            <a:endCxn id="8" idx="3"/>
          </p:cNvCxnSpPr>
          <p:nvPr/>
        </p:nvCxnSpPr>
        <p:spPr>
          <a:xfrm>
            <a:off x="3867163" y="6131559"/>
            <a:ext cx="673981" cy="498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1411D14-AE7F-1BC5-97CC-0257DF3BE01E}"/>
              </a:ext>
            </a:extLst>
          </p:cNvPr>
          <p:cNvSpPr txBox="1"/>
          <p:nvPr/>
        </p:nvSpPr>
        <p:spPr>
          <a:xfrm>
            <a:off x="2281392" y="5993059"/>
            <a:ext cx="164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median = 0.095 mg/L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96BADA-49CE-6930-FA93-9986C3A40862}"/>
              </a:ext>
            </a:extLst>
          </p:cNvPr>
          <p:cNvSpPr txBox="1"/>
          <p:nvPr/>
        </p:nvSpPr>
        <p:spPr>
          <a:xfrm>
            <a:off x="2557391" y="6309528"/>
            <a:ext cx="1368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</a:t>
            </a:r>
            <a:r>
              <a:rPr lang="en-US" sz="1200" baseline="30000" dirty="0"/>
              <a:t>th</a:t>
            </a:r>
            <a:r>
              <a:rPr lang="en-US" sz="1200" dirty="0"/>
              <a:t> = 0.055 mg/L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7BAE4E-7096-AA90-A634-6A76B46F24BD}"/>
              </a:ext>
            </a:extLst>
          </p:cNvPr>
          <p:cNvSpPr/>
          <p:nvPr/>
        </p:nvSpPr>
        <p:spPr>
          <a:xfrm>
            <a:off x="2277817" y="5448112"/>
            <a:ext cx="2384985" cy="12464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A2AFAA-914A-1E86-14E6-90755F2128FB}"/>
              </a:ext>
            </a:extLst>
          </p:cNvPr>
          <p:cNvCxnSpPr>
            <a:cxnSpLocks/>
          </p:cNvCxnSpPr>
          <p:nvPr/>
        </p:nvCxnSpPr>
        <p:spPr>
          <a:xfrm>
            <a:off x="8128395" y="6131559"/>
            <a:ext cx="673981" cy="498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ED5924-4717-7450-7978-10923DA2919A}"/>
              </a:ext>
            </a:extLst>
          </p:cNvPr>
          <p:cNvSpPr txBox="1"/>
          <p:nvPr/>
        </p:nvSpPr>
        <p:spPr>
          <a:xfrm>
            <a:off x="6711149" y="5681355"/>
            <a:ext cx="1368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90</a:t>
            </a:r>
            <a:r>
              <a:rPr lang="en-US" sz="1200" baseline="30000" dirty="0"/>
              <a:t>th</a:t>
            </a:r>
            <a:r>
              <a:rPr lang="en-US" sz="1200" dirty="0"/>
              <a:t> = 0.224 mg/L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E83C21-E3B0-CA30-6827-BE8CF7BAE8CC}"/>
              </a:ext>
            </a:extLst>
          </p:cNvPr>
          <p:cNvSpPr txBox="1"/>
          <p:nvPr/>
        </p:nvSpPr>
        <p:spPr>
          <a:xfrm>
            <a:off x="6483253" y="5997699"/>
            <a:ext cx="1646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median = 0.112 mg/L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BD0BC4-0443-DB68-D63D-CCBD5F3CE961}"/>
              </a:ext>
            </a:extLst>
          </p:cNvPr>
          <p:cNvSpPr txBox="1"/>
          <p:nvPr/>
        </p:nvSpPr>
        <p:spPr>
          <a:xfrm>
            <a:off x="6765235" y="6302680"/>
            <a:ext cx="1434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</a:t>
            </a:r>
            <a:r>
              <a:rPr lang="en-US" sz="1200" baseline="30000" dirty="0"/>
              <a:t>th</a:t>
            </a:r>
            <a:r>
              <a:rPr lang="en-US" sz="1200" dirty="0"/>
              <a:t> = 0.078 mg/L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63ABED-E871-EE48-881C-C45607950DDC}"/>
              </a:ext>
            </a:extLst>
          </p:cNvPr>
          <p:cNvSpPr/>
          <p:nvPr/>
        </p:nvSpPr>
        <p:spPr>
          <a:xfrm>
            <a:off x="6306689" y="5448112"/>
            <a:ext cx="2883694" cy="12464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A307AD-A404-801D-BACA-F81407C48F48}"/>
              </a:ext>
            </a:extLst>
          </p:cNvPr>
          <p:cNvCxnSpPr>
            <a:cxnSpLocks/>
          </p:cNvCxnSpPr>
          <p:nvPr/>
        </p:nvCxnSpPr>
        <p:spPr>
          <a:xfrm>
            <a:off x="3469392" y="3732149"/>
            <a:ext cx="736867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80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9B789-BECE-88BC-9DBF-305A27939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B15B90-4542-2D57-5E15-3833E47FA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53" y="-20670"/>
            <a:ext cx="9593921" cy="553342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8670BFD-C941-AF32-447F-94C5EE2A5380}"/>
              </a:ext>
            </a:extLst>
          </p:cNvPr>
          <p:cNvSpPr/>
          <p:nvPr/>
        </p:nvSpPr>
        <p:spPr>
          <a:xfrm>
            <a:off x="1887015" y="2911345"/>
            <a:ext cx="1527344" cy="737788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7962BB7-30E0-65C6-DABA-8F47C0842D5A}"/>
              </a:ext>
            </a:extLst>
          </p:cNvPr>
          <p:cNvSpPr/>
          <p:nvPr/>
        </p:nvSpPr>
        <p:spPr>
          <a:xfrm>
            <a:off x="3520130" y="2886083"/>
            <a:ext cx="7084444" cy="64260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78AE134-6A2D-1547-AF64-DF78BD475D33}"/>
              </a:ext>
            </a:extLst>
          </p:cNvPr>
          <p:cNvCxnSpPr>
            <a:cxnSpLocks/>
          </p:cNvCxnSpPr>
          <p:nvPr/>
        </p:nvCxnSpPr>
        <p:spPr>
          <a:xfrm flipV="1">
            <a:off x="1887015" y="3450571"/>
            <a:ext cx="1527344" cy="594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8D4052C-6A2C-52F1-C87E-74EAD652FA55}"/>
              </a:ext>
            </a:extLst>
          </p:cNvPr>
          <p:cNvSpPr txBox="1"/>
          <p:nvPr/>
        </p:nvSpPr>
        <p:spPr>
          <a:xfrm>
            <a:off x="2619557" y="5681355"/>
            <a:ext cx="1253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90</a:t>
            </a:r>
            <a:r>
              <a:rPr lang="en-US" sz="1200" baseline="30000" dirty="0"/>
              <a:t>th</a:t>
            </a:r>
            <a:r>
              <a:rPr lang="en-US" sz="1200" dirty="0"/>
              <a:t> = 0.22 mg/L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898B2E-58F0-BCDB-681B-588C42B823EC}"/>
              </a:ext>
            </a:extLst>
          </p:cNvPr>
          <p:cNvSpPr txBox="1"/>
          <p:nvPr/>
        </p:nvSpPr>
        <p:spPr>
          <a:xfrm>
            <a:off x="2728262" y="5454738"/>
            <a:ext cx="1604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Middle Rockies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B8E7FF-813A-7CD9-A96D-153CA9F8651C}"/>
              </a:ext>
            </a:extLst>
          </p:cNvPr>
          <p:cNvSpPr/>
          <p:nvPr/>
        </p:nvSpPr>
        <p:spPr>
          <a:xfrm>
            <a:off x="3863758" y="5811714"/>
            <a:ext cx="677386" cy="649649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0A0F23-740D-8532-2D41-54F00E086222}"/>
              </a:ext>
            </a:extLst>
          </p:cNvPr>
          <p:cNvSpPr txBox="1"/>
          <p:nvPr/>
        </p:nvSpPr>
        <p:spPr>
          <a:xfrm>
            <a:off x="6245168" y="5443445"/>
            <a:ext cx="3218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Northwestern Great Plains (Transitional)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C15DB1-5762-956D-0B17-382370CA4327}"/>
              </a:ext>
            </a:extLst>
          </p:cNvPr>
          <p:cNvSpPr/>
          <p:nvPr/>
        </p:nvSpPr>
        <p:spPr>
          <a:xfrm>
            <a:off x="8133225" y="5819854"/>
            <a:ext cx="669151" cy="649649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EC9C1A-1075-4B76-C6A1-1B13FD370618}"/>
              </a:ext>
            </a:extLst>
          </p:cNvPr>
          <p:cNvCxnSpPr>
            <a:cxnSpLocks/>
            <a:endCxn id="8" idx="3"/>
          </p:cNvCxnSpPr>
          <p:nvPr/>
        </p:nvCxnSpPr>
        <p:spPr>
          <a:xfrm>
            <a:off x="3867163" y="6131559"/>
            <a:ext cx="673981" cy="498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806D146-CF29-09A7-2D8B-0FF69B4EF6B6}"/>
              </a:ext>
            </a:extLst>
          </p:cNvPr>
          <p:cNvSpPr txBox="1"/>
          <p:nvPr/>
        </p:nvSpPr>
        <p:spPr>
          <a:xfrm>
            <a:off x="2281392" y="5993059"/>
            <a:ext cx="164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median = 0.095 mg/L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00A35D-F3D1-30FD-9350-0D3B785EE2C8}"/>
              </a:ext>
            </a:extLst>
          </p:cNvPr>
          <p:cNvSpPr txBox="1"/>
          <p:nvPr/>
        </p:nvSpPr>
        <p:spPr>
          <a:xfrm>
            <a:off x="2557391" y="6309528"/>
            <a:ext cx="1368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</a:t>
            </a:r>
            <a:r>
              <a:rPr lang="en-US" sz="1200" baseline="30000" dirty="0"/>
              <a:t>th</a:t>
            </a:r>
            <a:r>
              <a:rPr lang="en-US" sz="1200" dirty="0"/>
              <a:t> = 0.055 mg/L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39CEAB-3162-4662-72C7-4640442F6FF1}"/>
              </a:ext>
            </a:extLst>
          </p:cNvPr>
          <p:cNvSpPr/>
          <p:nvPr/>
        </p:nvSpPr>
        <p:spPr>
          <a:xfrm>
            <a:off x="2277817" y="5448112"/>
            <a:ext cx="2384985" cy="12464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3FE904-7CC7-287D-0825-61890CBE1692}"/>
              </a:ext>
            </a:extLst>
          </p:cNvPr>
          <p:cNvCxnSpPr>
            <a:cxnSpLocks/>
          </p:cNvCxnSpPr>
          <p:nvPr/>
        </p:nvCxnSpPr>
        <p:spPr>
          <a:xfrm>
            <a:off x="8128395" y="6131559"/>
            <a:ext cx="673981" cy="498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B0BA5BB-CDC8-C048-29AC-7B43D14867A5}"/>
              </a:ext>
            </a:extLst>
          </p:cNvPr>
          <p:cNvSpPr txBox="1"/>
          <p:nvPr/>
        </p:nvSpPr>
        <p:spPr>
          <a:xfrm>
            <a:off x="6711149" y="5681355"/>
            <a:ext cx="1368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90</a:t>
            </a:r>
            <a:r>
              <a:rPr lang="en-US" sz="1200" baseline="30000" dirty="0"/>
              <a:t>th</a:t>
            </a:r>
            <a:r>
              <a:rPr lang="en-US" sz="1200" dirty="0"/>
              <a:t> = 0.224 mg/L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74CCDD-842E-9D3C-0BDD-4E7A41F5B603}"/>
              </a:ext>
            </a:extLst>
          </p:cNvPr>
          <p:cNvSpPr txBox="1"/>
          <p:nvPr/>
        </p:nvSpPr>
        <p:spPr>
          <a:xfrm>
            <a:off x="6483253" y="5997699"/>
            <a:ext cx="1646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median = 0.112 mg/L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76B318-689A-42A4-8C43-1968F0FA51FD}"/>
              </a:ext>
            </a:extLst>
          </p:cNvPr>
          <p:cNvSpPr txBox="1"/>
          <p:nvPr/>
        </p:nvSpPr>
        <p:spPr>
          <a:xfrm>
            <a:off x="6765235" y="6302680"/>
            <a:ext cx="1434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</a:t>
            </a:r>
            <a:r>
              <a:rPr lang="en-US" sz="1200" baseline="30000" dirty="0"/>
              <a:t>th</a:t>
            </a:r>
            <a:r>
              <a:rPr lang="en-US" sz="1200" dirty="0"/>
              <a:t> = 0.078 mg/L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71FA86-18EA-16EF-0B39-793B19485CA9}"/>
              </a:ext>
            </a:extLst>
          </p:cNvPr>
          <p:cNvSpPr/>
          <p:nvPr/>
        </p:nvSpPr>
        <p:spPr>
          <a:xfrm>
            <a:off x="6306689" y="5448112"/>
            <a:ext cx="2883694" cy="12464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49768F-C9FB-B192-F35C-65B58879A621}"/>
              </a:ext>
            </a:extLst>
          </p:cNvPr>
          <p:cNvCxnSpPr>
            <a:cxnSpLocks/>
          </p:cNvCxnSpPr>
          <p:nvPr/>
        </p:nvCxnSpPr>
        <p:spPr>
          <a:xfrm>
            <a:off x="3469392" y="3359616"/>
            <a:ext cx="713518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79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5A568E-BFDB-100F-25B5-379E9CA0A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42" y="-10633"/>
            <a:ext cx="11875971" cy="665750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14A99A-42E4-8815-25CF-A8D9B136D077}"/>
              </a:ext>
            </a:extLst>
          </p:cNvPr>
          <p:cNvCxnSpPr>
            <a:cxnSpLocks/>
          </p:cNvCxnSpPr>
          <p:nvPr/>
        </p:nvCxnSpPr>
        <p:spPr>
          <a:xfrm>
            <a:off x="1233377" y="4001608"/>
            <a:ext cx="10770781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912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152520-9FBC-6620-E791-980B2072D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56" y="993488"/>
            <a:ext cx="8814337" cy="426657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160CDD-10A8-83D3-CAE7-3D427D0E8A90}"/>
              </a:ext>
            </a:extLst>
          </p:cNvPr>
          <p:cNvSpPr txBox="1"/>
          <p:nvPr/>
        </p:nvSpPr>
        <p:spPr>
          <a:xfrm>
            <a:off x="1532756" y="993488"/>
            <a:ext cx="558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32C5C2-6D2E-8C57-0742-C8920B8F3C17}"/>
              </a:ext>
            </a:extLst>
          </p:cNvPr>
          <p:cNvSpPr txBox="1"/>
          <p:nvPr/>
        </p:nvSpPr>
        <p:spPr>
          <a:xfrm>
            <a:off x="6096000" y="993488"/>
            <a:ext cx="558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73790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C1EA33-A42C-8604-19D2-EE0ABCD7B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368" y="117695"/>
            <a:ext cx="6541113" cy="6488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75EE24-7160-8EF2-2BA5-FFE83EF28858}"/>
              </a:ext>
            </a:extLst>
          </p:cNvPr>
          <p:cNvSpPr txBox="1"/>
          <p:nvPr/>
        </p:nvSpPr>
        <p:spPr>
          <a:xfrm>
            <a:off x="3376942" y="380246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CD8652-6AFA-8E2C-2BD8-4AA419DF752A}"/>
              </a:ext>
            </a:extLst>
          </p:cNvPr>
          <p:cNvSpPr txBox="1"/>
          <p:nvPr/>
        </p:nvSpPr>
        <p:spPr>
          <a:xfrm>
            <a:off x="3376942" y="630086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BC905-1C09-B326-2197-A5099D773228}"/>
              </a:ext>
            </a:extLst>
          </p:cNvPr>
          <p:cNvSpPr txBox="1"/>
          <p:nvPr/>
        </p:nvSpPr>
        <p:spPr>
          <a:xfrm>
            <a:off x="3376941" y="919796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14CD1-030B-19EE-4578-6F8E522B5917}"/>
              </a:ext>
            </a:extLst>
          </p:cNvPr>
          <p:cNvSpPr txBox="1"/>
          <p:nvPr/>
        </p:nvSpPr>
        <p:spPr>
          <a:xfrm>
            <a:off x="3376940" y="1131504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8F9A69-016E-ADE2-0B8E-386B802D23F2}"/>
              </a:ext>
            </a:extLst>
          </p:cNvPr>
          <p:cNvSpPr txBox="1"/>
          <p:nvPr/>
        </p:nvSpPr>
        <p:spPr>
          <a:xfrm>
            <a:off x="3702865" y="781296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6CC800-A034-C1D4-7EF1-44DBE0C64DEC}"/>
              </a:ext>
            </a:extLst>
          </p:cNvPr>
          <p:cNvSpPr txBox="1"/>
          <p:nvPr/>
        </p:nvSpPr>
        <p:spPr>
          <a:xfrm>
            <a:off x="5504505" y="353087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B04DCB-AD80-4EF2-9A61-91DD2DE93E41}"/>
              </a:ext>
            </a:extLst>
          </p:cNvPr>
          <p:cNvSpPr txBox="1"/>
          <p:nvPr/>
        </p:nvSpPr>
        <p:spPr>
          <a:xfrm>
            <a:off x="3702865" y="1583396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56C70D-CD25-94E6-889F-2BCA108E6848}"/>
              </a:ext>
            </a:extLst>
          </p:cNvPr>
          <p:cNvSpPr txBox="1"/>
          <p:nvPr/>
        </p:nvSpPr>
        <p:spPr>
          <a:xfrm>
            <a:off x="3467475" y="2158801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C3EDFC-6D05-188F-41E2-8DB1236C87B5}"/>
              </a:ext>
            </a:extLst>
          </p:cNvPr>
          <p:cNvSpPr txBox="1"/>
          <p:nvPr/>
        </p:nvSpPr>
        <p:spPr>
          <a:xfrm>
            <a:off x="3793400" y="1974073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A41680-BB48-D464-4FAB-E969CD862468}"/>
              </a:ext>
            </a:extLst>
          </p:cNvPr>
          <p:cNvSpPr txBox="1"/>
          <p:nvPr/>
        </p:nvSpPr>
        <p:spPr>
          <a:xfrm>
            <a:off x="4028788" y="2078698"/>
            <a:ext cx="398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C6CA28-A596-CC2A-33D0-D7E7EB3969BD}"/>
              </a:ext>
            </a:extLst>
          </p:cNvPr>
          <p:cNvSpPr txBox="1"/>
          <p:nvPr/>
        </p:nvSpPr>
        <p:spPr>
          <a:xfrm>
            <a:off x="4019734" y="2227414"/>
            <a:ext cx="398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017257-DB12-FCFC-6A36-04F5CB1FAAB1}"/>
              </a:ext>
            </a:extLst>
          </p:cNvPr>
          <p:cNvSpPr txBox="1"/>
          <p:nvPr/>
        </p:nvSpPr>
        <p:spPr>
          <a:xfrm>
            <a:off x="488884" y="2152325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A1D3C3-E8F9-FBB3-721E-44C4E527ECF1}"/>
              </a:ext>
            </a:extLst>
          </p:cNvPr>
          <p:cNvSpPr txBox="1"/>
          <p:nvPr/>
        </p:nvSpPr>
        <p:spPr>
          <a:xfrm>
            <a:off x="452670" y="993004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571FB5-1C05-FE94-3774-F3161F4E0E6A}"/>
              </a:ext>
            </a:extLst>
          </p:cNvPr>
          <p:cNvSpPr txBox="1"/>
          <p:nvPr/>
        </p:nvSpPr>
        <p:spPr>
          <a:xfrm>
            <a:off x="488885" y="1499456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0109B1-2FC3-2241-8F58-6767595A8FDB}"/>
              </a:ext>
            </a:extLst>
          </p:cNvPr>
          <p:cNvSpPr txBox="1"/>
          <p:nvPr/>
        </p:nvSpPr>
        <p:spPr>
          <a:xfrm>
            <a:off x="488884" y="1711164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DDB3F3-1D56-E1FC-D3E9-25837FE016BD}"/>
              </a:ext>
            </a:extLst>
          </p:cNvPr>
          <p:cNvSpPr txBox="1"/>
          <p:nvPr/>
        </p:nvSpPr>
        <p:spPr>
          <a:xfrm>
            <a:off x="497935" y="2992883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4122EC-E847-44FE-1CC4-E0E7F2983B41}"/>
              </a:ext>
            </a:extLst>
          </p:cNvPr>
          <p:cNvSpPr txBox="1"/>
          <p:nvPr/>
        </p:nvSpPr>
        <p:spPr>
          <a:xfrm>
            <a:off x="452670" y="2644661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2BBDDD-D3AB-5090-5B0D-03D3E5798269}"/>
              </a:ext>
            </a:extLst>
          </p:cNvPr>
          <p:cNvSpPr txBox="1"/>
          <p:nvPr/>
        </p:nvSpPr>
        <p:spPr>
          <a:xfrm>
            <a:off x="506986" y="3485219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67749D-A988-7FE8-2FDD-D744DBA8C41D}"/>
              </a:ext>
            </a:extLst>
          </p:cNvPr>
          <p:cNvSpPr txBox="1"/>
          <p:nvPr/>
        </p:nvSpPr>
        <p:spPr>
          <a:xfrm>
            <a:off x="506986" y="3851381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D18B82-4061-19DB-2317-1BED7D354F4B}"/>
              </a:ext>
            </a:extLst>
          </p:cNvPr>
          <p:cNvSpPr txBox="1"/>
          <p:nvPr/>
        </p:nvSpPr>
        <p:spPr>
          <a:xfrm>
            <a:off x="615632" y="4383643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D472EF-82BB-5845-8C20-E8E95A8FAEFF}"/>
              </a:ext>
            </a:extLst>
          </p:cNvPr>
          <p:cNvSpPr txBox="1"/>
          <p:nvPr/>
        </p:nvSpPr>
        <p:spPr>
          <a:xfrm>
            <a:off x="253492" y="5455640"/>
            <a:ext cx="398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AD0EDE-7CB4-B68B-E8C1-4F6124A47D7A}"/>
              </a:ext>
            </a:extLst>
          </p:cNvPr>
          <p:cNvSpPr txBox="1"/>
          <p:nvPr/>
        </p:nvSpPr>
        <p:spPr>
          <a:xfrm>
            <a:off x="307808" y="4812479"/>
            <a:ext cx="398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71F0A7-CBEF-55A9-BA7A-165E6B3E95DD}"/>
              </a:ext>
            </a:extLst>
          </p:cNvPr>
          <p:cNvSpPr txBox="1"/>
          <p:nvPr/>
        </p:nvSpPr>
        <p:spPr>
          <a:xfrm>
            <a:off x="6645241" y="714532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322B1-D101-960A-8B3C-7030C9C1AB7E}"/>
              </a:ext>
            </a:extLst>
          </p:cNvPr>
          <p:cNvSpPr txBox="1"/>
          <p:nvPr/>
        </p:nvSpPr>
        <p:spPr>
          <a:xfrm>
            <a:off x="6618079" y="955318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6BD8AD-1593-D4F5-9736-D890A8E53E4D}"/>
              </a:ext>
            </a:extLst>
          </p:cNvPr>
          <p:cNvSpPr txBox="1"/>
          <p:nvPr/>
        </p:nvSpPr>
        <p:spPr>
          <a:xfrm>
            <a:off x="6631660" y="1131504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D96515-7F90-15BD-B335-E1EDDFA0042B}"/>
              </a:ext>
            </a:extLst>
          </p:cNvPr>
          <p:cNvSpPr txBox="1"/>
          <p:nvPr/>
        </p:nvSpPr>
        <p:spPr>
          <a:xfrm>
            <a:off x="6708612" y="392430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13932B-B9D2-3642-65AF-A51849BD2878}"/>
              </a:ext>
            </a:extLst>
          </p:cNvPr>
          <p:cNvSpPr txBox="1"/>
          <p:nvPr/>
        </p:nvSpPr>
        <p:spPr>
          <a:xfrm>
            <a:off x="8596271" y="372242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A8A10D-EB06-B517-0FE3-B2B05A333DAD}"/>
              </a:ext>
            </a:extLst>
          </p:cNvPr>
          <p:cNvSpPr txBox="1"/>
          <p:nvPr/>
        </p:nvSpPr>
        <p:spPr>
          <a:xfrm>
            <a:off x="7414785" y="767739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42C522-38D0-24F8-4411-9D148AAC321F}"/>
              </a:ext>
            </a:extLst>
          </p:cNvPr>
          <p:cNvSpPr txBox="1"/>
          <p:nvPr/>
        </p:nvSpPr>
        <p:spPr>
          <a:xfrm>
            <a:off x="7523419" y="1694613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B2908E-87B7-2000-3700-1C3143EE39FB}"/>
              </a:ext>
            </a:extLst>
          </p:cNvPr>
          <p:cNvSpPr txBox="1"/>
          <p:nvPr/>
        </p:nvSpPr>
        <p:spPr>
          <a:xfrm>
            <a:off x="7125070" y="2264224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24630D-411F-10AF-67F0-DDE33F400A71}"/>
              </a:ext>
            </a:extLst>
          </p:cNvPr>
          <p:cNvSpPr txBox="1"/>
          <p:nvPr/>
        </p:nvSpPr>
        <p:spPr>
          <a:xfrm>
            <a:off x="7423825" y="2020986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81E300-DA25-E1B0-D359-D05C78C380E4}"/>
              </a:ext>
            </a:extLst>
          </p:cNvPr>
          <p:cNvSpPr txBox="1"/>
          <p:nvPr/>
        </p:nvSpPr>
        <p:spPr>
          <a:xfrm>
            <a:off x="7450995" y="2251072"/>
            <a:ext cx="398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6C23C2-8B5E-F17D-A6F0-3EA0865586C4}"/>
              </a:ext>
            </a:extLst>
          </p:cNvPr>
          <p:cNvSpPr txBox="1"/>
          <p:nvPr/>
        </p:nvSpPr>
        <p:spPr>
          <a:xfrm>
            <a:off x="7487205" y="2125126"/>
            <a:ext cx="398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2D0360-D687-34B9-E0F5-C7E2E6500429}"/>
              </a:ext>
            </a:extLst>
          </p:cNvPr>
          <p:cNvSpPr txBox="1"/>
          <p:nvPr/>
        </p:nvSpPr>
        <p:spPr>
          <a:xfrm>
            <a:off x="3539893" y="3770793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895C9E-4F1F-3632-A7F4-64A53F14D346}"/>
              </a:ext>
            </a:extLst>
          </p:cNvPr>
          <p:cNvSpPr txBox="1"/>
          <p:nvPr/>
        </p:nvSpPr>
        <p:spPr>
          <a:xfrm>
            <a:off x="3512726" y="4107450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47AEDA-DC23-7906-86A7-97B1EFF1576B}"/>
              </a:ext>
            </a:extLst>
          </p:cNvPr>
          <p:cNvSpPr txBox="1"/>
          <p:nvPr/>
        </p:nvSpPr>
        <p:spPr>
          <a:xfrm>
            <a:off x="3675696" y="4245949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4B1205-C589-5EC8-6E40-846B60B3966D}"/>
              </a:ext>
            </a:extLst>
          </p:cNvPr>
          <p:cNvSpPr txBox="1"/>
          <p:nvPr/>
        </p:nvSpPr>
        <p:spPr>
          <a:xfrm>
            <a:off x="4390893" y="3574382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E927A6-C3A4-0238-4289-9B972051AF4D}"/>
              </a:ext>
            </a:extLst>
          </p:cNvPr>
          <p:cNvSpPr txBox="1"/>
          <p:nvPr/>
        </p:nvSpPr>
        <p:spPr>
          <a:xfrm>
            <a:off x="5232831" y="3578893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4FE0BA-638F-DEED-5AF0-E5D68A728D8F}"/>
              </a:ext>
            </a:extLst>
          </p:cNvPr>
          <p:cNvSpPr txBox="1"/>
          <p:nvPr/>
        </p:nvSpPr>
        <p:spPr>
          <a:xfrm>
            <a:off x="4802812" y="3967870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B3C2D7-0D4D-C1E2-04F6-96F7DC7BCFB5}"/>
              </a:ext>
            </a:extLst>
          </p:cNvPr>
          <p:cNvSpPr txBox="1"/>
          <p:nvPr/>
        </p:nvSpPr>
        <p:spPr>
          <a:xfrm>
            <a:off x="4698602" y="4812479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D2CD29-324F-54EA-7108-AD3FF0F6E2A2}"/>
              </a:ext>
            </a:extLst>
          </p:cNvPr>
          <p:cNvSpPr txBox="1"/>
          <p:nvPr/>
        </p:nvSpPr>
        <p:spPr>
          <a:xfrm>
            <a:off x="4209749" y="5455640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4F51FC-9C99-4907-DC06-57AA80C2AC2E}"/>
              </a:ext>
            </a:extLst>
          </p:cNvPr>
          <p:cNvSpPr txBox="1"/>
          <p:nvPr/>
        </p:nvSpPr>
        <p:spPr>
          <a:xfrm>
            <a:off x="4639849" y="5216786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404CC6-B322-676B-59C9-3B7E3539BB44}"/>
              </a:ext>
            </a:extLst>
          </p:cNvPr>
          <p:cNvSpPr txBox="1"/>
          <p:nvPr/>
        </p:nvSpPr>
        <p:spPr>
          <a:xfrm>
            <a:off x="4766596" y="5244603"/>
            <a:ext cx="398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7220A93-BEFE-3637-9AFC-D8AE24017443}"/>
              </a:ext>
            </a:extLst>
          </p:cNvPr>
          <p:cNvSpPr txBox="1"/>
          <p:nvPr/>
        </p:nvSpPr>
        <p:spPr>
          <a:xfrm>
            <a:off x="4775645" y="5394231"/>
            <a:ext cx="398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4EFFE6-0EA2-ADE2-67EE-C6953C2D6EE2}"/>
              </a:ext>
            </a:extLst>
          </p:cNvPr>
          <p:cNvSpPr txBox="1"/>
          <p:nvPr/>
        </p:nvSpPr>
        <p:spPr>
          <a:xfrm>
            <a:off x="6654291" y="3854961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F3E092-A17D-B6EC-B239-64D5C9F47FAB}"/>
              </a:ext>
            </a:extLst>
          </p:cNvPr>
          <p:cNvSpPr txBox="1"/>
          <p:nvPr/>
        </p:nvSpPr>
        <p:spPr>
          <a:xfrm>
            <a:off x="6681418" y="4153875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ED63DEA-3D39-7548-0D7E-889CCC484E7A}"/>
              </a:ext>
            </a:extLst>
          </p:cNvPr>
          <p:cNvSpPr txBox="1"/>
          <p:nvPr/>
        </p:nvSpPr>
        <p:spPr>
          <a:xfrm>
            <a:off x="6771978" y="4317036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DD23943-6DA1-A8DA-E975-60075B4917A6}"/>
              </a:ext>
            </a:extLst>
          </p:cNvPr>
          <p:cNvSpPr txBox="1"/>
          <p:nvPr/>
        </p:nvSpPr>
        <p:spPr>
          <a:xfrm>
            <a:off x="8668710" y="3574381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5F117E1-C064-A909-5D61-BCB272767A8C}"/>
              </a:ext>
            </a:extLst>
          </p:cNvPr>
          <p:cNvSpPr txBox="1"/>
          <p:nvPr/>
        </p:nvSpPr>
        <p:spPr>
          <a:xfrm>
            <a:off x="6672356" y="3615714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6222A3-19D4-B0B4-A4D2-4CABAB6B42E2}"/>
              </a:ext>
            </a:extLst>
          </p:cNvPr>
          <p:cNvSpPr txBox="1"/>
          <p:nvPr/>
        </p:nvSpPr>
        <p:spPr>
          <a:xfrm>
            <a:off x="7045152" y="3964056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5ADE92-3DF6-2C50-D5A8-1B2F02564B55}"/>
              </a:ext>
            </a:extLst>
          </p:cNvPr>
          <p:cNvSpPr txBox="1"/>
          <p:nvPr/>
        </p:nvSpPr>
        <p:spPr>
          <a:xfrm>
            <a:off x="6962107" y="4831548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98EA0CD-7E40-9DCF-4646-032425321E83}"/>
              </a:ext>
            </a:extLst>
          </p:cNvPr>
          <p:cNvSpPr txBox="1"/>
          <p:nvPr/>
        </p:nvSpPr>
        <p:spPr>
          <a:xfrm>
            <a:off x="6853416" y="5663888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50D250D-B5DF-F0DD-DA65-51EA593049E8}"/>
              </a:ext>
            </a:extLst>
          </p:cNvPr>
          <p:cNvSpPr txBox="1"/>
          <p:nvPr/>
        </p:nvSpPr>
        <p:spPr>
          <a:xfrm>
            <a:off x="6903131" y="5203363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B16B66-69C6-AD07-552F-2ADE23BBBFEA}"/>
              </a:ext>
            </a:extLst>
          </p:cNvPr>
          <p:cNvSpPr txBox="1"/>
          <p:nvPr/>
        </p:nvSpPr>
        <p:spPr>
          <a:xfrm>
            <a:off x="6995226" y="5310908"/>
            <a:ext cx="398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6CBFC8-238F-C9F0-BB6C-89A7EA324601}"/>
              </a:ext>
            </a:extLst>
          </p:cNvPr>
          <p:cNvSpPr txBox="1"/>
          <p:nvPr/>
        </p:nvSpPr>
        <p:spPr>
          <a:xfrm>
            <a:off x="6981772" y="5480362"/>
            <a:ext cx="398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06732B6-7E9F-D3A8-0D97-46A1974FD30F}"/>
              </a:ext>
            </a:extLst>
          </p:cNvPr>
          <p:cNvSpPr txBox="1"/>
          <p:nvPr/>
        </p:nvSpPr>
        <p:spPr>
          <a:xfrm>
            <a:off x="2639101" y="80566"/>
            <a:ext cx="414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DBB7C8-1BC3-975F-FA2C-85996614A2AD}"/>
              </a:ext>
            </a:extLst>
          </p:cNvPr>
          <p:cNvSpPr txBox="1"/>
          <p:nvPr/>
        </p:nvSpPr>
        <p:spPr>
          <a:xfrm>
            <a:off x="5915693" y="80566"/>
            <a:ext cx="414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749E5A-001F-EFF2-A9A6-A0094D6A3249}"/>
              </a:ext>
            </a:extLst>
          </p:cNvPr>
          <p:cNvSpPr txBox="1"/>
          <p:nvPr/>
        </p:nvSpPr>
        <p:spPr>
          <a:xfrm>
            <a:off x="5915695" y="3324686"/>
            <a:ext cx="414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9F82ABE-5B82-A272-4D48-5E8871A5490F}"/>
              </a:ext>
            </a:extLst>
          </p:cNvPr>
          <p:cNvSpPr txBox="1"/>
          <p:nvPr/>
        </p:nvSpPr>
        <p:spPr>
          <a:xfrm>
            <a:off x="2639102" y="3324686"/>
            <a:ext cx="414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21647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3A40C-D9FF-F4C5-6C8A-C16DF99F9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Chart 99">
            <a:extLst>
              <a:ext uri="{FF2B5EF4-FFF2-40B4-BE49-F238E27FC236}">
                <a16:creationId xmlns:a16="http://schemas.microsoft.com/office/drawing/2014/main" id="{4951D2DE-9651-4EAE-A2C8-646FF09C0E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935279"/>
              </p:ext>
            </p:extLst>
          </p:nvPr>
        </p:nvGraphicFramePr>
        <p:xfrm>
          <a:off x="6187768" y="3276718"/>
          <a:ext cx="4886631" cy="364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5" name="Chart 74">
            <a:extLst>
              <a:ext uri="{FF2B5EF4-FFF2-40B4-BE49-F238E27FC236}">
                <a16:creationId xmlns:a16="http://schemas.microsoft.com/office/drawing/2014/main" id="{C9ABEF1F-1522-4C69-B96A-579C8763D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128484"/>
              </p:ext>
            </p:extLst>
          </p:nvPr>
        </p:nvGraphicFramePr>
        <p:xfrm>
          <a:off x="1703428" y="-26775"/>
          <a:ext cx="4572001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B28A6F2-3C54-458D-B050-900F20BF5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656648"/>
              </p:ext>
            </p:extLst>
          </p:nvPr>
        </p:nvGraphicFramePr>
        <p:xfrm>
          <a:off x="1965958" y="3312923"/>
          <a:ext cx="4101581" cy="3545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49B1508-8D19-1C92-7480-D2E4A1B2F112}"/>
              </a:ext>
            </a:extLst>
          </p:cNvPr>
          <p:cNvSpPr txBox="1"/>
          <p:nvPr/>
        </p:nvSpPr>
        <p:spPr>
          <a:xfrm>
            <a:off x="488884" y="2152325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FEA8A8-6FFE-B73F-38EE-5D6E0DBBBA80}"/>
              </a:ext>
            </a:extLst>
          </p:cNvPr>
          <p:cNvSpPr txBox="1"/>
          <p:nvPr/>
        </p:nvSpPr>
        <p:spPr>
          <a:xfrm>
            <a:off x="452670" y="993004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93CBF0-25FB-677E-3F6B-1E15C03B4614}"/>
              </a:ext>
            </a:extLst>
          </p:cNvPr>
          <p:cNvSpPr txBox="1"/>
          <p:nvPr/>
        </p:nvSpPr>
        <p:spPr>
          <a:xfrm>
            <a:off x="488885" y="1499456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2C37A2-FA70-1712-23B5-EDA465B3726F}"/>
              </a:ext>
            </a:extLst>
          </p:cNvPr>
          <p:cNvSpPr txBox="1"/>
          <p:nvPr/>
        </p:nvSpPr>
        <p:spPr>
          <a:xfrm>
            <a:off x="488884" y="1711164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822EC2-C476-4573-B458-7E4524C75A7A}"/>
              </a:ext>
            </a:extLst>
          </p:cNvPr>
          <p:cNvSpPr txBox="1"/>
          <p:nvPr/>
        </p:nvSpPr>
        <p:spPr>
          <a:xfrm>
            <a:off x="497935" y="2992883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6082CD-754B-4702-0294-E2FF61B06EFF}"/>
              </a:ext>
            </a:extLst>
          </p:cNvPr>
          <p:cNvSpPr txBox="1"/>
          <p:nvPr/>
        </p:nvSpPr>
        <p:spPr>
          <a:xfrm>
            <a:off x="452670" y="2644661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7DAC69-7660-A4F4-6381-1BA929762524}"/>
              </a:ext>
            </a:extLst>
          </p:cNvPr>
          <p:cNvSpPr txBox="1"/>
          <p:nvPr/>
        </p:nvSpPr>
        <p:spPr>
          <a:xfrm>
            <a:off x="506986" y="3485219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AAA337-3E0F-ADBF-36D0-5E60CA8ACD77}"/>
              </a:ext>
            </a:extLst>
          </p:cNvPr>
          <p:cNvSpPr txBox="1"/>
          <p:nvPr/>
        </p:nvSpPr>
        <p:spPr>
          <a:xfrm>
            <a:off x="506986" y="3851381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7990C0-79B3-E797-53F2-CF1ED8E7F5CA}"/>
              </a:ext>
            </a:extLst>
          </p:cNvPr>
          <p:cNvSpPr txBox="1"/>
          <p:nvPr/>
        </p:nvSpPr>
        <p:spPr>
          <a:xfrm>
            <a:off x="615632" y="4383643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40B365-5A78-A7BA-831B-8AFBC5E13A44}"/>
              </a:ext>
            </a:extLst>
          </p:cNvPr>
          <p:cNvSpPr txBox="1"/>
          <p:nvPr/>
        </p:nvSpPr>
        <p:spPr>
          <a:xfrm>
            <a:off x="253492" y="5455640"/>
            <a:ext cx="398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F43EE8-7FE7-C768-71F3-7EFFD085D474}"/>
              </a:ext>
            </a:extLst>
          </p:cNvPr>
          <p:cNvSpPr txBox="1"/>
          <p:nvPr/>
        </p:nvSpPr>
        <p:spPr>
          <a:xfrm>
            <a:off x="307808" y="4812479"/>
            <a:ext cx="398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CBFCF82-10DC-6F33-E860-4B4E43203318}"/>
              </a:ext>
            </a:extLst>
          </p:cNvPr>
          <p:cNvSpPr txBox="1"/>
          <p:nvPr/>
        </p:nvSpPr>
        <p:spPr>
          <a:xfrm>
            <a:off x="1703428" y="80565"/>
            <a:ext cx="414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01E5EDB-F3D1-AC78-66D9-7AA14FA5FB60}"/>
              </a:ext>
            </a:extLst>
          </p:cNvPr>
          <p:cNvSpPr txBox="1"/>
          <p:nvPr/>
        </p:nvSpPr>
        <p:spPr>
          <a:xfrm>
            <a:off x="5915693" y="80566"/>
            <a:ext cx="414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85A47E1-EA65-57FA-E783-6C46814CB67B}"/>
              </a:ext>
            </a:extLst>
          </p:cNvPr>
          <p:cNvSpPr txBox="1"/>
          <p:nvPr/>
        </p:nvSpPr>
        <p:spPr>
          <a:xfrm>
            <a:off x="6396334" y="3275111"/>
            <a:ext cx="414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583ED32-43C1-05C1-F54E-B283B9FA68CD}"/>
              </a:ext>
            </a:extLst>
          </p:cNvPr>
          <p:cNvSpPr txBox="1"/>
          <p:nvPr/>
        </p:nvSpPr>
        <p:spPr>
          <a:xfrm>
            <a:off x="1848261" y="3496039"/>
            <a:ext cx="414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63012A7-8B66-58D1-C645-366B6F49E151}"/>
              </a:ext>
            </a:extLst>
          </p:cNvPr>
          <p:cNvSpPr txBox="1"/>
          <p:nvPr/>
        </p:nvSpPr>
        <p:spPr>
          <a:xfrm>
            <a:off x="5131319" y="3798615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51D98D8-B9F6-DC34-6492-DBFAB3CFC920}"/>
              </a:ext>
            </a:extLst>
          </p:cNvPr>
          <p:cNvSpPr txBox="1"/>
          <p:nvPr/>
        </p:nvSpPr>
        <p:spPr>
          <a:xfrm>
            <a:off x="2639099" y="5271019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B2B8D80-1402-305D-7066-D6120B67A590}"/>
              </a:ext>
            </a:extLst>
          </p:cNvPr>
          <p:cNvSpPr txBox="1"/>
          <p:nvPr/>
        </p:nvSpPr>
        <p:spPr>
          <a:xfrm>
            <a:off x="2639099" y="5508507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AF59140-379E-1C6C-05D4-FBCFE06F4DDE}"/>
              </a:ext>
            </a:extLst>
          </p:cNvPr>
          <p:cNvSpPr txBox="1"/>
          <p:nvPr/>
        </p:nvSpPr>
        <p:spPr>
          <a:xfrm>
            <a:off x="2919758" y="5370007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4595A4A-AD22-FD74-7EB2-1BEE33A35AF2}"/>
              </a:ext>
            </a:extLst>
          </p:cNvPr>
          <p:cNvSpPr txBox="1"/>
          <p:nvPr/>
        </p:nvSpPr>
        <p:spPr>
          <a:xfrm>
            <a:off x="3989427" y="5212246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6D032CE-B2AC-A932-0441-565600E7741B}"/>
              </a:ext>
            </a:extLst>
          </p:cNvPr>
          <p:cNvSpPr txBox="1"/>
          <p:nvPr/>
        </p:nvSpPr>
        <p:spPr>
          <a:xfrm>
            <a:off x="4224820" y="4946961"/>
            <a:ext cx="371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94B11FF-0C2E-9F7C-FF1A-B93ED4F9640F}"/>
              </a:ext>
            </a:extLst>
          </p:cNvPr>
          <p:cNvSpPr txBox="1"/>
          <p:nvPr/>
        </p:nvSpPr>
        <p:spPr>
          <a:xfrm>
            <a:off x="4224820" y="4802604"/>
            <a:ext cx="29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7F1E0E5-5536-8D69-E2C9-E7E0CE9A7A45}"/>
              </a:ext>
            </a:extLst>
          </p:cNvPr>
          <p:cNvSpPr txBox="1"/>
          <p:nvPr/>
        </p:nvSpPr>
        <p:spPr>
          <a:xfrm>
            <a:off x="4446631" y="5132520"/>
            <a:ext cx="371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D057872-DCC7-6182-89A9-E5E396929617}"/>
              </a:ext>
            </a:extLst>
          </p:cNvPr>
          <p:cNvSpPr txBox="1"/>
          <p:nvPr/>
        </p:nvSpPr>
        <p:spPr>
          <a:xfrm>
            <a:off x="4469161" y="4783342"/>
            <a:ext cx="371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2C30E61-58E0-66F2-3BEA-6EA1841E37F0}"/>
              </a:ext>
            </a:extLst>
          </p:cNvPr>
          <p:cNvSpPr txBox="1"/>
          <p:nvPr/>
        </p:nvSpPr>
        <p:spPr>
          <a:xfrm>
            <a:off x="4621561" y="4935742"/>
            <a:ext cx="371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E3DD083-BB39-1767-AAD2-6BEFDF0B861B}"/>
              </a:ext>
            </a:extLst>
          </p:cNvPr>
          <p:cNvSpPr txBox="1"/>
          <p:nvPr/>
        </p:nvSpPr>
        <p:spPr>
          <a:xfrm>
            <a:off x="2272662" y="1849663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876CB78-EDA3-D8B6-C58D-54E214DF0114}"/>
              </a:ext>
            </a:extLst>
          </p:cNvPr>
          <p:cNvSpPr txBox="1"/>
          <p:nvPr/>
        </p:nvSpPr>
        <p:spPr>
          <a:xfrm>
            <a:off x="2218201" y="2051260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96218A0-962A-0E61-4ED6-69F248B0C577}"/>
              </a:ext>
            </a:extLst>
          </p:cNvPr>
          <p:cNvSpPr txBox="1"/>
          <p:nvPr/>
        </p:nvSpPr>
        <p:spPr>
          <a:xfrm>
            <a:off x="2281749" y="1972770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BCA45E6-9377-7C58-E155-9970CAB52764}"/>
              </a:ext>
            </a:extLst>
          </p:cNvPr>
          <p:cNvSpPr txBox="1"/>
          <p:nvPr/>
        </p:nvSpPr>
        <p:spPr>
          <a:xfrm>
            <a:off x="2262458" y="1541115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5F10FA2-0750-C60A-9ADC-11D083FFEFF6}"/>
              </a:ext>
            </a:extLst>
          </p:cNvPr>
          <p:cNvSpPr txBox="1"/>
          <p:nvPr/>
        </p:nvSpPr>
        <p:spPr>
          <a:xfrm>
            <a:off x="5589768" y="510128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91D4FB-C253-F61F-E3B2-FCC975047117}"/>
              </a:ext>
            </a:extLst>
          </p:cNvPr>
          <p:cNvSpPr txBox="1"/>
          <p:nvPr/>
        </p:nvSpPr>
        <p:spPr>
          <a:xfrm>
            <a:off x="2739456" y="1309982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86C8643-ACAD-C819-F428-0961FA2B530A}"/>
              </a:ext>
            </a:extLst>
          </p:cNvPr>
          <p:cNvSpPr txBox="1"/>
          <p:nvPr/>
        </p:nvSpPr>
        <p:spPr>
          <a:xfrm>
            <a:off x="2902418" y="1589002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357EC01-4C32-664D-D2C6-C432A92A1F04}"/>
              </a:ext>
            </a:extLst>
          </p:cNvPr>
          <p:cNvSpPr txBox="1"/>
          <p:nvPr/>
        </p:nvSpPr>
        <p:spPr>
          <a:xfrm>
            <a:off x="2544126" y="1471865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7DD7C2F-4026-E7BE-DC00-07645C3C8755}"/>
              </a:ext>
            </a:extLst>
          </p:cNvPr>
          <p:cNvSpPr txBox="1"/>
          <p:nvPr/>
        </p:nvSpPr>
        <p:spPr>
          <a:xfrm>
            <a:off x="3071712" y="1315066"/>
            <a:ext cx="32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C7D2459-0E8C-6365-6757-8EC7C4AFB44B}"/>
              </a:ext>
            </a:extLst>
          </p:cNvPr>
          <p:cNvSpPr txBox="1"/>
          <p:nvPr/>
        </p:nvSpPr>
        <p:spPr>
          <a:xfrm>
            <a:off x="3273373" y="1393136"/>
            <a:ext cx="35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733011C-ACC4-1915-4A84-397D3F5FD3A0}"/>
              </a:ext>
            </a:extLst>
          </p:cNvPr>
          <p:cNvSpPr txBox="1"/>
          <p:nvPr/>
        </p:nvSpPr>
        <p:spPr>
          <a:xfrm>
            <a:off x="3260710" y="1589002"/>
            <a:ext cx="35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11</a:t>
            </a:r>
          </a:p>
        </p:txBody>
      </p:sp>
      <p:graphicFrame>
        <p:nvGraphicFramePr>
          <p:cNvPr id="88" name="Chart 87">
            <a:extLst>
              <a:ext uri="{FF2B5EF4-FFF2-40B4-BE49-F238E27FC236}">
                <a16:creationId xmlns:a16="http://schemas.microsoft.com/office/drawing/2014/main" id="{1E34CA78-1B45-44EE-BC90-887C88CF65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556491"/>
              </p:ext>
            </p:extLst>
          </p:nvPr>
        </p:nvGraphicFramePr>
        <p:xfrm>
          <a:off x="6396334" y="80566"/>
          <a:ext cx="4572001" cy="3131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9" name="TextBox 88">
            <a:extLst>
              <a:ext uri="{FF2B5EF4-FFF2-40B4-BE49-F238E27FC236}">
                <a16:creationId xmlns:a16="http://schemas.microsoft.com/office/drawing/2014/main" id="{AC713BED-2797-9BB7-FDE8-83EF7DF86D8A}"/>
              </a:ext>
            </a:extLst>
          </p:cNvPr>
          <p:cNvSpPr txBox="1"/>
          <p:nvPr/>
        </p:nvSpPr>
        <p:spPr>
          <a:xfrm>
            <a:off x="10064167" y="510127"/>
            <a:ext cx="35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700718A-C58F-E052-DF22-5538AFA89486}"/>
              </a:ext>
            </a:extLst>
          </p:cNvPr>
          <p:cNvSpPr txBox="1"/>
          <p:nvPr/>
        </p:nvSpPr>
        <p:spPr>
          <a:xfrm>
            <a:off x="6979478" y="1818114"/>
            <a:ext cx="35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BBC2B1A-7F23-71EC-2D90-911CE4FA2B50}"/>
              </a:ext>
            </a:extLst>
          </p:cNvPr>
          <p:cNvSpPr txBox="1"/>
          <p:nvPr/>
        </p:nvSpPr>
        <p:spPr>
          <a:xfrm>
            <a:off x="6988528" y="1963423"/>
            <a:ext cx="35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6621A87-1E0D-88C7-7B00-FAFC021B9BAB}"/>
              </a:ext>
            </a:extLst>
          </p:cNvPr>
          <p:cNvSpPr txBox="1"/>
          <p:nvPr/>
        </p:nvSpPr>
        <p:spPr>
          <a:xfrm>
            <a:off x="6922488" y="2088022"/>
            <a:ext cx="35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1BA3F13-AC30-0CEF-193E-08AA1F9AA831}"/>
              </a:ext>
            </a:extLst>
          </p:cNvPr>
          <p:cNvSpPr txBox="1"/>
          <p:nvPr/>
        </p:nvSpPr>
        <p:spPr>
          <a:xfrm>
            <a:off x="7862288" y="1670135"/>
            <a:ext cx="35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867A492-A422-543C-7C20-8759306058E4}"/>
              </a:ext>
            </a:extLst>
          </p:cNvPr>
          <p:cNvSpPr txBox="1"/>
          <p:nvPr/>
        </p:nvSpPr>
        <p:spPr>
          <a:xfrm>
            <a:off x="8181463" y="1749018"/>
            <a:ext cx="35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64C5A92-4A95-0C3A-39FD-4192D967344B}"/>
              </a:ext>
            </a:extLst>
          </p:cNvPr>
          <p:cNvSpPr txBox="1"/>
          <p:nvPr/>
        </p:nvSpPr>
        <p:spPr>
          <a:xfrm>
            <a:off x="8372914" y="1541114"/>
            <a:ext cx="35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AE47075-8006-AB9E-0833-203355908BEB}"/>
              </a:ext>
            </a:extLst>
          </p:cNvPr>
          <p:cNvSpPr txBox="1"/>
          <p:nvPr/>
        </p:nvSpPr>
        <p:spPr>
          <a:xfrm>
            <a:off x="8037807" y="1323731"/>
            <a:ext cx="35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4A8377B-1D28-1D1E-3C14-2045DD060C22}"/>
              </a:ext>
            </a:extLst>
          </p:cNvPr>
          <p:cNvSpPr txBox="1"/>
          <p:nvPr/>
        </p:nvSpPr>
        <p:spPr>
          <a:xfrm>
            <a:off x="7164047" y="1637493"/>
            <a:ext cx="35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D0BCA09-8A09-5F88-4C98-52E9FE3414E0}"/>
              </a:ext>
            </a:extLst>
          </p:cNvPr>
          <p:cNvSpPr txBox="1"/>
          <p:nvPr/>
        </p:nvSpPr>
        <p:spPr>
          <a:xfrm>
            <a:off x="8181463" y="1309982"/>
            <a:ext cx="35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E56FB5E-17CE-9FE4-E904-A85105CFFFC1}"/>
              </a:ext>
            </a:extLst>
          </p:cNvPr>
          <p:cNvSpPr txBox="1"/>
          <p:nvPr/>
        </p:nvSpPr>
        <p:spPr>
          <a:xfrm>
            <a:off x="8190207" y="1476131"/>
            <a:ext cx="35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5E0D06C-07E7-BAB0-D155-70D8AB6BC203}"/>
              </a:ext>
            </a:extLst>
          </p:cNvPr>
          <p:cNvSpPr txBox="1"/>
          <p:nvPr/>
        </p:nvSpPr>
        <p:spPr>
          <a:xfrm>
            <a:off x="6803959" y="3758597"/>
            <a:ext cx="35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15B1E9E-30C1-F5FE-562E-7F6B1E42AFF3}"/>
              </a:ext>
            </a:extLst>
          </p:cNvPr>
          <p:cNvSpPr txBox="1"/>
          <p:nvPr/>
        </p:nvSpPr>
        <p:spPr>
          <a:xfrm>
            <a:off x="10329479" y="5237179"/>
            <a:ext cx="35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4547D32-0572-6105-88E1-33A84FC997AF}"/>
              </a:ext>
            </a:extLst>
          </p:cNvPr>
          <p:cNvSpPr txBox="1"/>
          <p:nvPr/>
        </p:nvSpPr>
        <p:spPr>
          <a:xfrm>
            <a:off x="6755697" y="5350745"/>
            <a:ext cx="35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8F07FFD-0EDD-F0AA-6C2D-D0D893C37394}"/>
              </a:ext>
            </a:extLst>
          </p:cNvPr>
          <p:cNvSpPr txBox="1"/>
          <p:nvPr/>
        </p:nvSpPr>
        <p:spPr>
          <a:xfrm>
            <a:off x="6746969" y="5627744"/>
            <a:ext cx="35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659B805-7D60-36E2-6B00-CF81622BE78A}"/>
              </a:ext>
            </a:extLst>
          </p:cNvPr>
          <p:cNvSpPr txBox="1"/>
          <p:nvPr/>
        </p:nvSpPr>
        <p:spPr>
          <a:xfrm>
            <a:off x="6931216" y="5465186"/>
            <a:ext cx="35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6AF5BD6-D5AD-0B6A-6F63-8A3BACED1241}"/>
              </a:ext>
            </a:extLst>
          </p:cNvPr>
          <p:cNvSpPr txBox="1"/>
          <p:nvPr/>
        </p:nvSpPr>
        <p:spPr>
          <a:xfrm>
            <a:off x="7453724" y="4900337"/>
            <a:ext cx="35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9BEBF64-C4AC-321D-CB2B-35E06258FAEC}"/>
              </a:ext>
            </a:extLst>
          </p:cNvPr>
          <p:cNvSpPr txBox="1"/>
          <p:nvPr/>
        </p:nvSpPr>
        <p:spPr>
          <a:xfrm>
            <a:off x="6952638" y="5155696"/>
            <a:ext cx="35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651555D-0F6E-56D8-0B51-1C61F0F76F2C}"/>
              </a:ext>
            </a:extLst>
          </p:cNvPr>
          <p:cNvSpPr txBox="1"/>
          <p:nvPr/>
        </p:nvSpPr>
        <p:spPr>
          <a:xfrm>
            <a:off x="3843154" y="4903698"/>
            <a:ext cx="371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BE2E9EE-62D4-7FDC-1367-AED2FA51ACA1}"/>
              </a:ext>
            </a:extLst>
          </p:cNvPr>
          <p:cNvSpPr txBox="1"/>
          <p:nvPr/>
        </p:nvSpPr>
        <p:spPr>
          <a:xfrm>
            <a:off x="7278205" y="5212245"/>
            <a:ext cx="35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CB51CFC-26AA-28CC-B460-6157F06BFB74}"/>
              </a:ext>
            </a:extLst>
          </p:cNvPr>
          <p:cNvSpPr txBox="1"/>
          <p:nvPr/>
        </p:nvSpPr>
        <p:spPr>
          <a:xfrm>
            <a:off x="7341949" y="5017813"/>
            <a:ext cx="35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DD3896F-B5A7-A1CE-63BF-0615CE196EEA}"/>
              </a:ext>
            </a:extLst>
          </p:cNvPr>
          <p:cNvSpPr txBox="1"/>
          <p:nvPr/>
        </p:nvSpPr>
        <p:spPr>
          <a:xfrm>
            <a:off x="7078232" y="4839262"/>
            <a:ext cx="35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2100662-5D61-D92C-9FAB-BA3C72ED85DF}"/>
              </a:ext>
            </a:extLst>
          </p:cNvPr>
          <p:cNvSpPr txBox="1"/>
          <p:nvPr/>
        </p:nvSpPr>
        <p:spPr>
          <a:xfrm>
            <a:off x="7200586" y="4810142"/>
            <a:ext cx="35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97991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22FAA-2CE5-D696-2EAD-497887E13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685" y="0"/>
            <a:ext cx="1004659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963670-5308-7D1F-4388-821AC84EF9D8}"/>
              </a:ext>
            </a:extLst>
          </p:cNvPr>
          <p:cNvSpPr txBox="1"/>
          <p:nvPr/>
        </p:nvSpPr>
        <p:spPr>
          <a:xfrm>
            <a:off x="4410382" y="5381521"/>
            <a:ext cx="3333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Rock Creek near F.S. Boundary 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0F323-D492-5971-C6C1-2FA2AD05205E}"/>
              </a:ext>
            </a:extLst>
          </p:cNvPr>
          <p:cNvSpPr txBox="1"/>
          <p:nvPr/>
        </p:nvSpPr>
        <p:spPr>
          <a:xfrm>
            <a:off x="1637173" y="4624631"/>
            <a:ext cx="3333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W Fork Rock Creek Silver Run Bridge (2)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24663-7435-E969-9ECE-83F199AB42BD}"/>
              </a:ext>
            </a:extLst>
          </p:cNvPr>
          <p:cNvSpPr txBox="1"/>
          <p:nvPr/>
        </p:nvSpPr>
        <p:spPr>
          <a:xfrm>
            <a:off x="4850069" y="4484084"/>
            <a:ext cx="18828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W Fork Rock Creek (3)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9A92F0-F50B-9229-E8DA-F7E30609824A}"/>
              </a:ext>
            </a:extLst>
          </p:cNvPr>
          <p:cNvSpPr txBox="1"/>
          <p:nvPr/>
        </p:nvSpPr>
        <p:spPr>
          <a:xfrm>
            <a:off x="3940714" y="3049466"/>
            <a:ext cx="15926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Rock Creek at Fox (4)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0DE6B-AC3B-2180-CF62-5F63FD8C5CD4}"/>
              </a:ext>
            </a:extLst>
          </p:cNvPr>
          <p:cNvSpPr txBox="1"/>
          <p:nvPr/>
        </p:nvSpPr>
        <p:spPr>
          <a:xfrm>
            <a:off x="4881025" y="1904593"/>
            <a:ext cx="13479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Clear Creek (5)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9DF9F-199A-F922-30D7-BB4F8D760800}"/>
              </a:ext>
            </a:extLst>
          </p:cNvPr>
          <p:cNvSpPr txBox="1"/>
          <p:nvPr/>
        </p:nvSpPr>
        <p:spPr>
          <a:xfrm>
            <a:off x="5965304" y="1775704"/>
            <a:ext cx="19689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Rock Creek near Roberts (6)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240D02-E3E8-6CD0-FFAD-833DF4ABEEC2}"/>
              </a:ext>
            </a:extLst>
          </p:cNvPr>
          <p:cNvSpPr txBox="1"/>
          <p:nvPr/>
        </p:nvSpPr>
        <p:spPr>
          <a:xfrm>
            <a:off x="6455411" y="936675"/>
            <a:ext cx="24814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Rock Creek near Boyd (7)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D683AC-C15C-479D-DDF8-CF6B64B27347}"/>
              </a:ext>
            </a:extLst>
          </p:cNvPr>
          <p:cNvSpPr txBox="1"/>
          <p:nvPr/>
        </p:nvSpPr>
        <p:spPr>
          <a:xfrm>
            <a:off x="5029840" y="763703"/>
            <a:ext cx="14590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Red Lodge Creek (8)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69B6E9-A791-C3C1-A38C-6C33D8BA8D9B}"/>
              </a:ext>
            </a:extLst>
          </p:cNvPr>
          <p:cNvSpPr txBox="1"/>
          <p:nvPr/>
        </p:nvSpPr>
        <p:spPr>
          <a:xfrm>
            <a:off x="7414197" y="640426"/>
            <a:ext cx="18488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Rock Creek near Joliet (9)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DF968-2880-B7F8-DF47-C6C51ED96375}"/>
              </a:ext>
            </a:extLst>
          </p:cNvPr>
          <p:cNvSpPr txBox="1"/>
          <p:nvPr/>
        </p:nvSpPr>
        <p:spPr>
          <a:xfrm>
            <a:off x="8151649" y="290047"/>
            <a:ext cx="23055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Rock Creek near Rockvale (10)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8BEBBF-902B-D122-5CD7-011216512947}"/>
              </a:ext>
            </a:extLst>
          </p:cNvPr>
          <p:cNvSpPr txBox="1"/>
          <p:nvPr/>
        </p:nvSpPr>
        <p:spPr>
          <a:xfrm>
            <a:off x="8595199" y="70473"/>
            <a:ext cx="23055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Rock Creek Gibson Bridge (11)</a:t>
            </a:r>
          </a:p>
        </p:txBody>
      </p:sp>
    </p:spTree>
    <p:extLst>
      <p:ext uri="{BB962C8B-B14F-4D97-AF65-F5344CB8AC3E}">
        <p14:creationId xmlns:p14="http://schemas.microsoft.com/office/powerpoint/2010/main" val="2548752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519</Words>
  <Application>Microsoft Office PowerPoint</Application>
  <PresentationFormat>Widescreen</PresentationFormat>
  <Paragraphs>185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Jawer, Gabrielle</dc:creator>
  <cp:lastModifiedBy>Maximilian Weinhold</cp:lastModifiedBy>
  <cp:revision>18</cp:revision>
  <dcterms:created xsi:type="dcterms:W3CDTF">2025-11-07T20:01:46Z</dcterms:created>
  <dcterms:modified xsi:type="dcterms:W3CDTF">2025-11-25T19:23:36Z</dcterms:modified>
</cp:coreProperties>
</file>