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F365AC-508D-4D87-AFDC-9F0618ED2AB8}" v="26" dt="2020-04-15T20:05:33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ckford, Claire" userId="5fbdc77b-a643-461f-ad87-2965fcc956d0" providerId="ADAL" clId="{D5F365AC-508D-4D87-AFDC-9F0618ED2AB8}"/>
    <pc:docChg chg="undo redo custSel modSld">
      <pc:chgData name="Bickford, Claire" userId="5fbdc77b-a643-461f-ad87-2965fcc956d0" providerId="ADAL" clId="{D5F365AC-508D-4D87-AFDC-9F0618ED2AB8}" dt="2020-04-15T20:03:27.864" v="1220" actId="20577"/>
      <pc:docMkLst>
        <pc:docMk/>
      </pc:docMkLst>
      <pc:sldChg chg="addSp delSp modSp">
        <pc:chgData name="Bickford, Claire" userId="5fbdc77b-a643-461f-ad87-2965fcc956d0" providerId="ADAL" clId="{D5F365AC-508D-4D87-AFDC-9F0618ED2AB8}" dt="2020-04-15T20:03:27.864" v="1220" actId="20577"/>
        <pc:sldMkLst>
          <pc:docMk/>
          <pc:sldMk cId="3127377333" sldId="258"/>
        </pc:sldMkLst>
        <pc:spChg chg="mod">
          <ac:chgData name="Bickford, Claire" userId="5fbdc77b-a643-461f-ad87-2965fcc956d0" providerId="ADAL" clId="{D5F365AC-508D-4D87-AFDC-9F0618ED2AB8}" dt="2020-04-15T20:02:07.980" v="1210" actId="20577"/>
          <ac:spMkLst>
            <pc:docMk/>
            <pc:sldMk cId="3127377333" sldId="258"/>
            <ac:spMk id="2" creationId="{91B7B517-D51C-44B6-A899-101579A00484}"/>
          </ac:spMkLst>
        </pc:spChg>
        <pc:spChg chg="mod">
          <ac:chgData name="Bickford, Claire" userId="5fbdc77b-a643-461f-ad87-2965fcc956d0" providerId="ADAL" clId="{D5F365AC-508D-4D87-AFDC-9F0618ED2AB8}" dt="2020-04-15T20:03:27.864" v="1220" actId="20577"/>
          <ac:spMkLst>
            <pc:docMk/>
            <pc:sldMk cId="3127377333" sldId="258"/>
            <ac:spMk id="4" creationId="{28EE9535-1458-4D03-96B0-BB1184C9A3CE}"/>
          </ac:spMkLst>
        </pc:spChg>
        <pc:spChg chg="add del mod ord">
          <ac:chgData name="Bickford, Claire" userId="5fbdc77b-a643-461f-ad87-2965fcc956d0" providerId="ADAL" clId="{D5F365AC-508D-4D87-AFDC-9F0618ED2AB8}" dt="2020-04-15T19:51:41.893" v="702" actId="478"/>
          <ac:spMkLst>
            <pc:docMk/>
            <pc:sldMk cId="3127377333" sldId="258"/>
            <ac:spMk id="5" creationId="{AAE2DCCA-E898-4BBB-8CFC-79D12B61E0AB}"/>
          </ac:spMkLst>
        </pc:spChg>
        <pc:spChg chg="add del mod ord">
          <ac:chgData name="Bickford, Claire" userId="5fbdc77b-a643-461f-ad87-2965fcc956d0" providerId="ADAL" clId="{D5F365AC-508D-4D87-AFDC-9F0618ED2AB8}" dt="2020-04-15T19:51:36.703" v="694" actId="11529"/>
          <ac:spMkLst>
            <pc:docMk/>
            <pc:sldMk cId="3127377333" sldId="258"/>
            <ac:spMk id="7" creationId="{1B2199AF-F07C-49FB-B139-420EA59161C9}"/>
          </ac:spMkLst>
        </pc:spChg>
        <pc:spChg chg="mod">
          <ac:chgData name="Bickford, Claire" userId="5fbdc77b-a643-461f-ad87-2965fcc956d0" providerId="ADAL" clId="{D5F365AC-508D-4D87-AFDC-9F0618ED2AB8}" dt="2020-04-15T19:53:22.112" v="787" actId="1076"/>
          <ac:spMkLst>
            <pc:docMk/>
            <pc:sldMk cId="3127377333" sldId="258"/>
            <ac:spMk id="8" creationId="{558ED17A-65DA-4463-BE31-CB026B97995B}"/>
          </ac:spMkLst>
        </pc:spChg>
        <pc:spChg chg="add mod">
          <ac:chgData name="Bickford, Claire" userId="5fbdc77b-a643-461f-ad87-2965fcc956d0" providerId="ADAL" clId="{D5F365AC-508D-4D87-AFDC-9F0618ED2AB8}" dt="2020-04-15T16:42:30.381" v="519" actId="1076"/>
          <ac:spMkLst>
            <pc:docMk/>
            <pc:sldMk cId="3127377333" sldId="258"/>
            <ac:spMk id="11" creationId="{EF639D58-4A65-4339-8A98-E7A162BB89A2}"/>
          </ac:spMkLst>
        </pc:spChg>
        <pc:spChg chg="mod">
          <ac:chgData name="Bickford, Claire" userId="5fbdc77b-a643-461f-ad87-2965fcc956d0" providerId="ADAL" clId="{D5F365AC-508D-4D87-AFDC-9F0618ED2AB8}" dt="2020-04-15T19:55:05.705" v="865" actId="20577"/>
          <ac:spMkLst>
            <pc:docMk/>
            <pc:sldMk cId="3127377333" sldId="258"/>
            <ac:spMk id="13" creationId="{39D6C1CA-2489-4286-B890-660EBC132F17}"/>
          </ac:spMkLst>
        </pc:spChg>
        <pc:spChg chg="mod">
          <ac:chgData name="Bickford, Claire" userId="5fbdc77b-a643-461f-ad87-2965fcc956d0" providerId="ADAL" clId="{D5F365AC-508D-4D87-AFDC-9F0618ED2AB8}" dt="2020-04-15T16:41:45.548" v="509" actId="1076"/>
          <ac:spMkLst>
            <pc:docMk/>
            <pc:sldMk cId="3127377333" sldId="258"/>
            <ac:spMk id="15" creationId="{2727A715-0FAA-4032-99BC-AD6895C5DA19}"/>
          </ac:spMkLst>
        </pc:spChg>
        <pc:picChg chg="mod">
          <ac:chgData name="Bickford, Claire" userId="5fbdc77b-a643-461f-ad87-2965fcc956d0" providerId="ADAL" clId="{D5F365AC-508D-4D87-AFDC-9F0618ED2AB8}" dt="2020-04-15T19:53:17.462" v="786" actId="1076"/>
          <ac:picMkLst>
            <pc:docMk/>
            <pc:sldMk cId="3127377333" sldId="258"/>
            <ac:picMk id="6" creationId="{EBEBF0B8-27C0-45D3-BFA8-D075D6952CEE}"/>
          </ac:picMkLst>
        </pc:picChg>
        <pc:picChg chg="mod">
          <ac:chgData name="Bickford, Claire" userId="5fbdc77b-a643-461f-ad87-2965fcc956d0" providerId="ADAL" clId="{D5F365AC-508D-4D87-AFDC-9F0618ED2AB8}" dt="2020-04-15T16:42:02.390" v="515" actId="1076"/>
          <ac:picMkLst>
            <pc:docMk/>
            <pc:sldMk cId="3127377333" sldId="258"/>
            <ac:picMk id="9" creationId="{F8188BEE-4EB8-4A84-8DDC-05F80C088DB4}"/>
          </ac:picMkLst>
        </pc:picChg>
        <pc:picChg chg="mod">
          <ac:chgData name="Bickford, Claire" userId="5fbdc77b-a643-461f-ad87-2965fcc956d0" providerId="ADAL" clId="{D5F365AC-508D-4D87-AFDC-9F0618ED2AB8}" dt="2020-04-15T16:41:59.112" v="513" actId="1076"/>
          <ac:picMkLst>
            <pc:docMk/>
            <pc:sldMk cId="3127377333" sldId="258"/>
            <ac:picMk id="14" creationId="{95AAFDA3-0BD5-49A8-8937-5FCAAB035278}"/>
          </ac:picMkLst>
        </pc:picChg>
      </pc:sldChg>
    </pc:docChg>
  </pc:docChgLst>
  <pc:docChgLst>
    <pc:chgData name="Bickford, Claire" userId="5fbdc77b-a643-461f-ad87-2965fcc956d0" providerId="ADAL" clId="{9F4CF27D-1296-43AA-A580-6797D2614416}"/>
    <pc:docChg chg="undo custSel modSld">
      <pc:chgData name="Bickford, Claire" userId="5fbdc77b-a643-461f-ad87-2965fcc956d0" providerId="ADAL" clId="{9F4CF27D-1296-43AA-A580-6797D2614416}" dt="2020-04-14T19:48:11.713" v="3048" actId="20577"/>
      <pc:docMkLst>
        <pc:docMk/>
      </pc:docMkLst>
      <pc:sldChg chg="addSp delSp modSp">
        <pc:chgData name="Bickford, Claire" userId="5fbdc77b-a643-461f-ad87-2965fcc956d0" providerId="ADAL" clId="{9F4CF27D-1296-43AA-A580-6797D2614416}" dt="2020-04-14T19:48:11.713" v="3048" actId="20577"/>
        <pc:sldMkLst>
          <pc:docMk/>
          <pc:sldMk cId="3127377333" sldId="258"/>
        </pc:sldMkLst>
        <pc:spChg chg="mod">
          <ac:chgData name="Bickford, Claire" userId="5fbdc77b-a643-461f-ad87-2965fcc956d0" providerId="ADAL" clId="{9F4CF27D-1296-43AA-A580-6797D2614416}" dt="2020-04-14T18:22:14.786" v="1002" actId="1076"/>
          <ac:spMkLst>
            <pc:docMk/>
            <pc:sldMk cId="3127377333" sldId="258"/>
            <ac:spMk id="2" creationId="{91B7B517-D51C-44B6-A899-101579A00484}"/>
          </ac:spMkLst>
        </pc:spChg>
        <pc:spChg chg="mod">
          <ac:chgData name="Bickford, Claire" userId="5fbdc77b-a643-461f-ad87-2965fcc956d0" providerId="ADAL" clId="{9F4CF27D-1296-43AA-A580-6797D2614416}" dt="2020-04-14T19:34:51.371" v="2537" actId="1076"/>
          <ac:spMkLst>
            <pc:docMk/>
            <pc:sldMk cId="3127377333" sldId="258"/>
            <ac:spMk id="4" creationId="{28EE9535-1458-4D03-96B0-BB1184C9A3CE}"/>
          </ac:spMkLst>
        </pc:spChg>
        <pc:spChg chg="mod">
          <ac:chgData name="Bickford, Claire" userId="5fbdc77b-a643-461f-ad87-2965fcc956d0" providerId="ADAL" clId="{9F4CF27D-1296-43AA-A580-6797D2614416}" dt="2020-04-14T18:12:10.512" v="296" actId="1076"/>
          <ac:spMkLst>
            <pc:docMk/>
            <pc:sldMk cId="3127377333" sldId="258"/>
            <ac:spMk id="8" creationId="{558ED17A-65DA-4463-BE31-CB026B97995B}"/>
          </ac:spMkLst>
        </pc:spChg>
        <pc:spChg chg="del mod">
          <ac:chgData name="Bickford, Claire" userId="5fbdc77b-a643-461f-ad87-2965fcc956d0" providerId="ADAL" clId="{9F4CF27D-1296-43AA-A580-6797D2614416}" dt="2020-04-14T18:23:09.825" v="1004" actId="478"/>
          <ac:spMkLst>
            <pc:docMk/>
            <pc:sldMk cId="3127377333" sldId="258"/>
            <ac:spMk id="10" creationId="{4DA39C16-629C-4179-9438-62091D5EAC26}"/>
          </ac:spMkLst>
        </pc:spChg>
        <pc:spChg chg="del mod">
          <ac:chgData name="Bickford, Claire" userId="5fbdc77b-a643-461f-ad87-2965fcc956d0" providerId="ADAL" clId="{9F4CF27D-1296-43AA-A580-6797D2614416}" dt="2020-04-14T18:15:54.010" v="308" actId="478"/>
          <ac:spMkLst>
            <pc:docMk/>
            <pc:sldMk cId="3127377333" sldId="258"/>
            <ac:spMk id="12" creationId="{BE0BD997-D37D-4C0C-8C0C-93050E481444}"/>
          </ac:spMkLst>
        </pc:spChg>
        <pc:spChg chg="add mod">
          <ac:chgData name="Bickford, Claire" userId="5fbdc77b-a643-461f-ad87-2965fcc956d0" providerId="ADAL" clId="{9F4CF27D-1296-43AA-A580-6797D2614416}" dt="2020-04-14T18:28:35.912" v="1304" actId="20577"/>
          <ac:spMkLst>
            <pc:docMk/>
            <pc:sldMk cId="3127377333" sldId="258"/>
            <ac:spMk id="13" creationId="{39D6C1CA-2489-4286-B890-660EBC132F17}"/>
          </ac:spMkLst>
        </pc:spChg>
        <pc:spChg chg="add mod">
          <ac:chgData name="Bickford, Claire" userId="5fbdc77b-a643-461f-ad87-2965fcc956d0" providerId="ADAL" clId="{9F4CF27D-1296-43AA-A580-6797D2614416}" dt="2020-04-14T19:48:11.713" v="3048" actId="20577"/>
          <ac:spMkLst>
            <pc:docMk/>
            <pc:sldMk cId="3127377333" sldId="258"/>
            <ac:spMk id="15" creationId="{2727A715-0FAA-4032-99BC-AD6895C5DA19}"/>
          </ac:spMkLst>
        </pc:spChg>
        <pc:picChg chg="mod">
          <ac:chgData name="Bickford, Claire" userId="5fbdc77b-a643-461f-ad87-2965fcc956d0" providerId="ADAL" clId="{9F4CF27D-1296-43AA-A580-6797D2614416}" dt="2020-04-14T18:09:46.744" v="46" actId="1076"/>
          <ac:picMkLst>
            <pc:docMk/>
            <pc:sldMk cId="3127377333" sldId="258"/>
            <ac:picMk id="3" creationId="{AD7DAD2C-57CE-4208-A751-942AE72D0F88}"/>
          </ac:picMkLst>
        </pc:picChg>
        <pc:picChg chg="del">
          <ac:chgData name="Bickford, Claire" userId="5fbdc77b-a643-461f-ad87-2965fcc956d0" providerId="ADAL" clId="{9F4CF27D-1296-43AA-A580-6797D2614416}" dt="2020-04-14T18:15:24.730" v="297" actId="478"/>
          <ac:picMkLst>
            <pc:docMk/>
            <pc:sldMk cId="3127377333" sldId="258"/>
            <ac:picMk id="5" creationId="{68378E84-55D6-4718-905D-9B7785AED0FA}"/>
          </ac:picMkLst>
        </pc:picChg>
        <pc:picChg chg="del">
          <ac:chgData name="Bickford, Claire" userId="5fbdc77b-a643-461f-ad87-2965fcc956d0" providerId="ADAL" clId="{9F4CF27D-1296-43AA-A580-6797D2614416}" dt="2020-04-14T18:15:26.710" v="298" actId="478"/>
          <ac:picMkLst>
            <pc:docMk/>
            <pc:sldMk cId="3127377333" sldId="258"/>
            <ac:picMk id="7" creationId="{FA9B3D9B-FBEF-43E1-A84D-5EC41A830E76}"/>
          </ac:picMkLst>
        </pc:picChg>
        <pc:picChg chg="add mod">
          <ac:chgData name="Bickford, Claire" userId="5fbdc77b-a643-461f-ad87-2965fcc956d0" providerId="ADAL" clId="{9F4CF27D-1296-43AA-A580-6797D2614416}" dt="2020-04-14T19:29:15.579" v="2039" actId="1076"/>
          <ac:picMkLst>
            <pc:docMk/>
            <pc:sldMk cId="3127377333" sldId="258"/>
            <ac:picMk id="9" creationId="{F8188BEE-4EB8-4A84-8DDC-05F80C088DB4}"/>
          </ac:picMkLst>
        </pc:picChg>
        <pc:picChg chg="del">
          <ac:chgData name="Bickford, Claire" userId="5fbdc77b-a643-461f-ad87-2965fcc956d0" providerId="ADAL" clId="{9F4CF27D-1296-43AA-A580-6797D2614416}" dt="2020-04-14T18:15:45.890" v="305" actId="478"/>
          <ac:picMkLst>
            <pc:docMk/>
            <pc:sldMk cId="3127377333" sldId="258"/>
            <ac:picMk id="11" creationId="{90EB7705-D466-47C2-B3D0-3C41E7121A6B}"/>
          </ac:picMkLst>
        </pc:picChg>
        <pc:picChg chg="add mod">
          <ac:chgData name="Bickford, Claire" userId="5fbdc77b-a643-461f-ad87-2965fcc956d0" providerId="ADAL" clId="{9F4CF27D-1296-43AA-A580-6797D2614416}" dt="2020-04-14T19:31:48.913" v="2144" actId="1076"/>
          <ac:picMkLst>
            <pc:docMk/>
            <pc:sldMk cId="3127377333" sldId="258"/>
            <ac:picMk id="14" creationId="{95AAFDA3-0BD5-49A8-8937-5FCAAB03527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3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5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8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3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8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4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9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8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F861-A3C3-496A-9582-4C0BB32DCE1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C4B9-2AB5-444F-8853-13281A04A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aterquality.montana.edu/resources/mapsgis/storymaps/index.html" TargetMode="External"/><Relationship Id="rId3" Type="http://schemas.openxmlformats.org/officeDocument/2006/relationships/hyperlink" Target="https://django.msu.montana.edu/msuewq/data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waterquality.montana.edu/datahub_about/mappingtools/index.html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s://youtu.be/Ptp75_8IQb4" TargetMode="External"/><Relationship Id="rId4" Type="http://schemas.openxmlformats.org/officeDocument/2006/relationships/hyperlink" Target="https://django.msu.montana.edu/msuewq/photo/" TargetMode="External"/><Relationship Id="rId9" Type="http://schemas.openxmlformats.org/officeDocument/2006/relationships/hyperlink" Target="https://youtu.be/659MQLzkue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B517-D51C-44B6-A899-101579A00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771" y="178351"/>
            <a:ext cx="5396055" cy="847988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MSUEWQ Data Hub</a:t>
            </a:r>
            <a:br>
              <a:rPr lang="en-US" sz="3200" b="1" dirty="0"/>
            </a:br>
            <a:r>
              <a:rPr lang="en-US" sz="3200" b="1" dirty="0"/>
              <a:t>Story Map Tool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7DAD2C-57CE-4208-A751-942AE72D0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826" y="354861"/>
            <a:ext cx="1785815" cy="10784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8EE9535-1458-4D03-96B0-BB1184C9A3CE}"/>
              </a:ext>
            </a:extLst>
          </p:cNvPr>
          <p:cNvSpPr txBox="1"/>
          <p:nvPr/>
        </p:nvSpPr>
        <p:spPr>
          <a:xfrm>
            <a:off x="67327" y="2123004"/>
            <a:ext cx="414481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Download Data Site info to a .csv file</a:t>
            </a:r>
          </a:p>
          <a:p>
            <a:r>
              <a:rPr lang="en-US" sz="1200" b="1" dirty="0"/>
              <a:t>Contact ExtensionWater@montana.edu to obtain a username and password for this section if you do not already have one.</a:t>
            </a:r>
          </a:p>
          <a:p>
            <a:endParaRPr lang="en-US" sz="1200" b="1" dirty="0"/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Navigate to the Data Hub (google Montana Extension Water; on MSUEWQ homepage, click on Data Hub icon)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Click on “Upload Data or Photos”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Login using your username and password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Click “Story Map Tools”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Select the sites you would like to download site data for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Selecting “Include Data Popups” includes a link to the </a:t>
            </a:r>
            <a:r>
              <a:rPr lang="en-US" sz="1200" b="1" dirty="0">
                <a:hlinkClick r:id="rId3"/>
              </a:rPr>
              <a:t>data hub data viewer</a:t>
            </a:r>
            <a:r>
              <a:rPr lang="en-US" sz="1200" b="1" dirty="0"/>
              <a:t> for each downloaded site.  The “default parameter” selection determines what parameter the link will direct to.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Selecting “Include Photo Popups” includes a link to the </a:t>
            </a:r>
            <a:r>
              <a:rPr lang="en-US" sz="1200" b="1" dirty="0">
                <a:hlinkClick r:id="rId4"/>
              </a:rPr>
              <a:t>data hub photo viewer</a:t>
            </a:r>
            <a:r>
              <a:rPr lang="en-US" sz="1200" b="1" dirty="0"/>
              <a:t> for each site selected.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Click “Generate CSV” and save the file.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/>
              <a:t>The downloaded .csv file will include the following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/>
              <a:t>Watershed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/>
              <a:t>Stream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/>
              <a:t>Site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/>
              <a:t>Site ID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/>
              <a:t>Site Description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/>
              <a:t>Site Lat and Long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1" dirty="0"/>
              <a:t>Data Viewer and Photo Viewer links if selected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  <a:p>
            <a:endParaRPr lang="en-US" sz="1200" b="1" dirty="0"/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EBF0B8-27C0-45D3-BFA8-D075D6952C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7787" y="1488399"/>
            <a:ext cx="2783555" cy="2094675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58ED17A-65DA-4463-BE31-CB026B97995B}"/>
              </a:ext>
            </a:extLst>
          </p:cNvPr>
          <p:cNvSpPr/>
          <p:nvPr/>
        </p:nvSpPr>
        <p:spPr>
          <a:xfrm>
            <a:off x="4185443" y="2978358"/>
            <a:ext cx="669040" cy="216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188BEE-4EB8-4A84-8DDC-05F80C088D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859" y="3573361"/>
            <a:ext cx="2939713" cy="28774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D6C1CA-2489-4286-B890-660EBC132F17}"/>
              </a:ext>
            </a:extLst>
          </p:cNvPr>
          <p:cNvSpPr txBox="1"/>
          <p:nvPr/>
        </p:nvSpPr>
        <p:spPr>
          <a:xfrm>
            <a:off x="161058" y="1045485"/>
            <a:ext cx="5530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The guidance below illustrates how site data can be downloaded from the Data Hub as a .csv file. The downloaded data is easily transferable to mapping tools such as GIS embedded maps and GIS Story Maps.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5AAFDA3-0BD5-49A8-8937-5FCAAB0352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3937" y="6462186"/>
            <a:ext cx="3055558" cy="113261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727A715-0FAA-4032-99BC-AD6895C5DA19}"/>
              </a:ext>
            </a:extLst>
          </p:cNvPr>
          <p:cNvSpPr/>
          <p:nvPr/>
        </p:nvSpPr>
        <p:spPr>
          <a:xfrm>
            <a:off x="151781" y="8850416"/>
            <a:ext cx="7534572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u="sng" dirty="0"/>
              <a:t>Guidance for making Story Maps and Embeddable Maps: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563C1"/>
                </a:solidFill>
                <a:hlinkClick r:id="rId8"/>
              </a:rPr>
              <a:t>MSUEWQ Story Map Resources </a:t>
            </a:r>
            <a:r>
              <a:rPr lang="en-US" sz="1200" b="1" dirty="0"/>
              <a:t>Web Page</a:t>
            </a:r>
            <a:endParaRPr lang="en-US" sz="1200" b="1" dirty="0"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563C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Adding data as a csv or shapefile to an </a:t>
            </a:r>
            <a:r>
              <a:rPr lang="en-US" sz="1200" b="1" dirty="0" err="1">
                <a:solidFill>
                  <a:srgbClr val="0563C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ArcOnline</a:t>
            </a:r>
            <a:r>
              <a:rPr lang="en-US" sz="1200" b="1" dirty="0">
                <a:solidFill>
                  <a:srgbClr val="0563C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Map </a:t>
            </a:r>
            <a:r>
              <a:rPr lang="en-US" sz="1200" b="1" dirty="0"/>
              <a:t>Video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hlinkClick r:id="rId10"/>
              </a:rPr>
              <a:t>How to add an </a:t>
            </a:r>
            <a:r>
              <a:rPr lang="en-US" sz="1200" b="1" dirty="0" err="1">
                <a:hlinkClick r:id="rId10"/>
              </a:rPr>
              <a:t>ArcOnline</a:t>
            </a:r>
            <a:r>
              <a:rPr lang="en-US" sz="1200" b="1" dirty="0">
                <a:hlinkClick r:id="rId10"/>
              </a:rPr>
              <a:t> map to a Map Journal Story Map </a:t>
            </a:r>
            <a:r>
              <a:rPr lang="en-US" sz="1200" b="1" dirty="0"/>
              <a:t>Video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39D58-4A65-4339-8A98-E7A162BB89A2}"/>
              </a:ext>
            </a:extLst>
          </p:cNvPr>
          <p:cNvSpPr/>
          <p:nvPr/>
        </p:nvSpPr>
        <p:spPr>
          <a:xfrm>
            <a:off x="151781" y="7967626"/>
            <a:ext cx="75345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/>
              <a:t>An example Story Map and Embedded Map are available on the </a:t>
            </a:r>
          </a:p>
          <a:p>
            <a:pPr algn="ctr"/>
            <a:r>
              <a:rPr lang="en-US" sz="1600" b="1" u="sng" dirty="0">
                <a:hlinkClick r:id="rId11"/>
              </a:rPr>
              <a:t>Data Hub Mapping Tools Web Page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312737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283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MSUEWQ Data Hub Story Map Tool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MSUEWQ Data Hub - Exercise 1 Explore Data</dc:title>
  <dc:creator>Sigler, W Adam</dc:creator>
  <cp:lastModifiedBy>Bickford, Claire</cp:lastModifiedBy>
  <cp:revision>26</cp:revision>
  <dcterms:created xsi:type="dcterms:W3CDTF">2019-01-28T18:00:38Z</dcterms:created>
  <dcterms:modified xsi:type="dcterms:W3CDTF">2020-04-15T20:05:41Z</dcterms:modified>
</cp:coreProperties>
</file>