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8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9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F861-A3C3-496A-9582-4C0BB32DCE1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B517-D51C-44B6-A899-101579A00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" y="158709"/>
            <a:ext cx="6606540" cy="999531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MSUEWQ Data Hub </a:t>
            </a:r>
            <a:br>
              <a:rPr lang="en-US" sz="4000" dirty="0"/>
            </a:br>
            <a:r>
              <a:rPr lang="en-US" sz="4000" b="1" dirty="0"/>
              <a:t>Upload Bulk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7DAD2C-57CE-4208-A751-942AE72D0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904" y="354078"/>
            <a:ext cx="1785815" cy="10784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EE9535-1458-4D03-96B0-BB1184C9A3CE}"/>
              </a:ext>
            </a:extLst>
          </p:cNvPr>
          <p:cNvSpPr txBox="1"/>
          <p:nvPr/>
        </p:nvSpPr>
        <p:spPr>
          <a:xfrm>
            <a:off x="134112" y="1270521"/>
            <a:ext cx="41448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Upload test data</a:t>
            </a:r>
          </a:p>
          <a:p>
            <a:r>
              <a:rPr lang="en-US" sz="1200" b="1" dirty="0"/>
              <a:t>Contact ExtensionWater@montana.edu to obtain a test username and password for this section</a:t>
            </a:r>
          </a:p>
          <a:p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Download one of the following example spreadsheets: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 err="1"/>
              <a:t>BulkData_example</a:t>
            </a:r>
            <a:r>
              <a:rPr lang="en-US" sz="1200" b="1" dirty="0"/>
              <a:t> 1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BulkData_example_2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Navigate to the Data Hub (google Montana Extension Water; on MSUEWQ homepage, click on Data Hub icon)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on “Upload Data or Photos”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Login using the test username and password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“enter bulk data file”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Under “New Spreadsheet” browse for the csv file you saved in step 1.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Under “Program” ensure “Test Program” is selected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“upload”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Assign the appropriate column headers to the data listed, this includes format and units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Review the spread sheet and verify that the column headers are assigned appropriately (see “Assign Spreadsheet Columns” figure to the right)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If it looks how you intended click “Upload Data”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EBF0B8-27C0-45D3-BFA8-D075D6952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550" y="1539834"/>
            <a:ext cx="2059255" cy="1549626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58ED17A-65DA-4463-BE31-CB026B97995B}"/>
              </a:ext>
            </a:extLst>
          </p:cNvPr>
          <p:cNvSpPr/>
          <p:nvPr/>
        </p:nvSpPr>
        <p:spPr>
          <a:xfrm>
            <a:off x="4486696" y="1883027"/>
            <a:ext cx="669040" cy="216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39C16-629C-4179-9438-62091D5EAC26}"/>
              </a:ext>
            </a:extLst>
          </p:cNvPr>
          <p:cNvSpPr txBox="1"/>
          <p:nvPr/>
        </p:nvSpPr>
        <p:spPr>
          <a:xfrm>
            <a:off x="134112" y="5738821"/>
            <a:ext cx="6571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Check the data you entered is viewable in the Data Hub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At the top of the page, click “MSUEWQ Data Hub” to get back to the main Data Hub page. Or navigate back to it following step 1 above.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Go into the data viewer and select “</a:t>
            </a:r>
            <a:r>
              <a:rPr lang="en-US" sz="1200" b="1" dirty="0" err="1"/>
              <a:t>test_watershed</a:t>
            </a:r>
            <a:r>
              <a:rPr lang="en-US" sz="1200" b="1" dirty="0"/>
              <a:t>” and “entire range”.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Try displaying your data with “lines and points”, “just lines” and “just points”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EB7705-D466-47C2-B3D0-3C41E7121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59" y="6984903"/>
            <a:ext cx="7182882" cy="202651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BE0BD997-D37D-4C0C-8C0C-93050E481444}"/>
              </a:ext>
            </a:extLst>
          </p:cNvPr>
          <p:cNvSpPr/>
          <p:nvPr/>
        </p:nvSpPr>
        <p:spPr>
          <a:xfrm rot="7862752">
            <a:off x="4661505" y="6818034"/>
            <a:ext cx="1557018" cy="319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378E84-55D6-4718-905D-9B7785AED0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892" y="3149787"/>
            <a:ext cx="3089023" cy="1374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9B3D9B-FBEF-43E1-A84D-5EC41A830E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6140" y="4441286"/>
            <a:ext cx="3406775" cy="88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7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248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MSUEWQ Data Hub  Upload Bulk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MSUEWQ Data Hub - Exercise 1 Explore Data</dc:title>
  <dc:creator>Sigler, W Adam</dc:creator>
  <cp:lastModifiedBy>Bickford, Claire</cp:lastModifiedBy>
  <cp:revision>26</cp:revision>
  <dcterms:created xsi:type="dcterms:W3CDTF">2019-01-28T18:00:38Z</dcterms:created>
  <dcterms:modified xsi:type="dcterms:W3CDTF">2020-03-11T19:07:51Z</dcterms:modified>
</cp:coreProperties>
</file>