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861-A3C3-496A-9582-4C0BB32DCE1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C4B9-2AB5-444F-8853-13281A04A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3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861-A3C3-496A-9582-4C0BB32DCE1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C4B9-2AB5-444F-8853-13281A04A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5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861-A3C3-496A-9582-4C0BB32DCE1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C4B9-2AB5-444F-8853-13281A04A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8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861-A3C3-496A-9582-4C0BB32DCE1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C4B9-2AB5-444F-8853-13281A04A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3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861-A3C3-496A-9582-4C0BB32DCE1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C4B9-2AB5-444F-8853-13281A04A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861-A3C3-496A-9582-4C0BB32DCE1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C4B9-2AB5-444F-8853-13281A04A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8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861-A3C3-496A-9582-4C0BB32DCE1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C4B9-2AB5-444F-8853-13281A04A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4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861-A3C3-496A-9582-4C0BB32DCE1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C4B9-2AB5-444F-8853-13281A04A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861-A3C3-496A-9582-4C0BB32DCE1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C4B9-2AB5-444F-8853-13281A04A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8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861-A3C3-496A-9582-4C0BB32DCE1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C4B9-2AB5-444F-8853-13281A04A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7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F861-A3C3-496A-9582-4C0BB32DCE1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FC4B9-2AB5-444F-8853-13281A04A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8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F861-A3C3-496A-9582-4C0BB32DCE1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FC4B9-2AB5-444F-8853-13281A04A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B517-D51C-44B6-A899-101579A00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" y="158709"/>
            <a:ext cx="6606540" cy="999531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MSUEWQ Data Hub - Exercise 1</a:t>
            </a:r>
            <a:br>
              <a:rPr lang="en-US" sz="4000" dirty="0"/>
            </a:br>
            <a:r>
              <a:rPr lang="en-US" sz="4000" b="1" dirty="0"/>
              <a:t>Explore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285F0-C9C7-4DAA-8F6A-F67B88EA0665}"/>
              </a:ext>
            </a:extLst>
          </p:cNvPr>
          <p:cNvSpPr txBox="1"/>
          <p:nvPr/>
        </p:nvSpPr>
        <p:spPr>
          <a:xfrm>
            <a:off x="134112" y="1158240"/>
            <a:ext cx="3340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Navigate to the Data Hub (google Montana Extension Water; on MSUEWQ homepage, click on Data Hub icon)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Click on “Data Viewer”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Use the drop down arrows under “Choose Sites” to select sites to view data for.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In the “Date Range” section, choose “View Entire Range” to see all data available for your selected sites.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Note the “Loading Status.” Over a slower internet connection with a lot of users on the </a:t>
            </a:r>
            <a:r>
              <a:rPr lang="en-US" sz="1200" b="1" dirty="0" err="1"/>
              <a:t>Wifi</a:t>
            </a:r>
            <a:r>
              <a:rPr lang="en-US" sz="1200" b="1" dirty="0"/>
              <a:t> it may take a few moments to load.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5365B-052E-4174-84C0-A633B3EBE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04" y="172471"/>
            <a:ext cx="1334369" cy="1152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2BBE22-E72D-4861-929D-3C1E4E812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0" y="1492698"/>
            <a:ext cx="4043553" cy="1701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3B7DB5-EADB-48DC-9E7F-6C734CA0783A}"/>
              </a:ext>
            </a:extLst>
          </p:cNvPr>
          <p:cNvSpPr txBox="1"/>
          <p:nvPr/>
        </p:nvSpPr>
        <p:spPr>
          <a:xfrm>
            <a:off x="134112" y="3581307"/>
            <a:ext cx="4783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Explore 1: Musselshell Up to Downstream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Select the “Musselshell River”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Select “boxplot”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What is the pattern in specific conductance moving from left to right across the plot? Why do you think this pattern exists?</a:t>
            </a:r>
          </a:p>
          <a:p>
            <a:pPr marL="228600" indent="-228600">
              <a:buFont typeface="+mj-lt"/>
              <a:buAutoNum type="arabicPeriod"/>
            </a:pPr>
            <a:endParaRPr lang="en-US" sz="1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07E55E-B0EC-4336-BBBB-A188C8F96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496" y="3581307"/>
            <a:ext cx="1845572" cy="10447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7BB05F-BC97-457C-A7E3-28574ACEE616}"/>
              </a:ext>
            </a:extLst>
          </p:cNvPr>
          <p:cNvSpPr txBox="1"/>
          <p:nvPr/>
        </p:nvSpPr>
        <p:spPr>
          <a:xfrm>
            <a:off x="134112" y="8556492"/>
            <a:ext cx="5437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Date Explore 5: Musselshell salinity and flow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Navigate back to the MSUEWQ home page and select the thumbnail for “Musselshell Salinity Project”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Toggle through the years and look at the data for 2015.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What is the relationship between Specific Conductance and discharge? Why does this relationship exist?</a:t>
            </a:r>
          </a:p>
          <a:p>
            <a:pPr marL="228600" indent="-228600">
              <a:buFont typeface="+mj-lt"/>
              <a:buAutoNum type="arabicPeriod"/>
            </a:pPr>
            <a:endParaRPr lang="en-US" sz="12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6BA152-88C1-4FF4-B425-25B851457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274" y="8848306"/>
            <a:ext cx="1231392" cy="995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4E1A8D-F9FC-4C0C-B339-2749517F6D10}"/>
              </a:ext>
            </a:extLst>
          </p:cNvPr>
          <p:cNvSpPr txBox="1"/>
          <p:nvPr/>
        </p:nvSpPr>
        <p:spPr>
          <a:xfrm>
            <a:off x="134112" y="4769384"/>
            <a:ext cx="47830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Explore 2: Madison Arsenic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Navigate to data for the Madison watershed.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Which site has the highest arsenic?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How many sites have arsenic above the drinking water standard?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Why do some sites have high arsenic in the Madison?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0D6203-5CDF-4780-8B70-4BD4D4956E51}"/>
              </a:ext>
            </a:extLst>
          </p:cNvPr>
          <p:cNvSpPr txBox="1"/>
          <p:nvPr/>
        </p:nvSpPr>
        <p:spPr>
          <a:xfrm>
            <a:off x="134111" y="5901085"/>
            <a:ext cx="5437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Explore 3: Sun River Nutrients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Navigate to data for the Sun River.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What site has the highest nitrate concentration (easiest to see with boxplot).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What is the relationship between nitrate and total nitrogen (use the regression plot to see this)? What does this mean about the dominant form of nitrogen in the Sun?</a:t>
            </a:r>
          </a:p>
          <a:p>
            <a:pPr marL="228600" indent="-228600">
              <a:buFont typeface="+mj-lt"/>
              <a:buAutoNum type="arabicPeriod"/>
            </a:pPr>
            <a:endParaRPr lang="en-US" sz="12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10D233-EBEF-4990-B917-C9208397D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529" y="6679653"/>
            <a:ext cx="945941" cy="5649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CD9855-C209-49F7-A3AB-FE69F157B8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3744" y="5969714"/>
            <a:ext cx="915726" cy="5539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B370F2-6685-4272-B663-A6B801650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9916" y="4810493"/>
            <a:ext cx="1739554" cy="99748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032021-3C68-4744-9E86-60280BD75A36}"/>
              </a:ext>
            </a:extLst>
          </p:cNvPr>
          <p:cNvCxnSpPr/>
          <p:nvPr/>
        </p:nvCxnSpPr>
        <p:spPr>
          <a:xfrm>
            <a:off x="134112" y="3466564"/>
            <a:ext cx="7384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C6097A-177D-4E1A-B24C-A6FFD0FDA6BD}"/>
              </a:ext>
            </a:extLst>
          </p:cNvPr>
          <p:cNvCxnSpPr/>
          <p:nvPr/>
        </p:nvCxnSpPr>
        <p:spPr>
          <a:xfrm>
            <a:off x="134112" y="4769384"/>
            <a:ext cx="7384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FB67F3-FC0A-467D-A5C0-E6FEA1923780}"/>
              </a:ext>
            </a:extLst>
          </p:cNvPr>
          <p:cNvCxnSpPr/>
          <p:nvPr/>
        </p:nvCxnSpPr>
        <p:spPr>
          <a:xfrm>
            <a:off x="134112" y="5877380"/>
            <a:ext cx="7384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F6DDC8-513E-41B5-8753-CBB5EEDC4218}"/>
              </a:ext>
            </a:extLst>
          </p:cNvPr>
          <p:cNvCxnSpPr/>
          <p:nvPr/>
        </p:nvCxnSpPr>
        <p:spPr>
          <a:xfrm>
            <a:off x="134112" y="7328927"/>
            <a:ext cx="7384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A71927-119D-4FCC-8F01-461F7D315920}"/>
              </a:ext>
            </a:extLst>
          </p:cNvPr>
          <p:cNvSpPr txBox="1"/>
          <p:nvPr/>
        </p:nvSpPr>
        <p:spPr>
          <a:xfrm>
            <a:off x="134113" y="7422726"/>
            <a:ext cx="4783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Explore 4: Deep Creek Flows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Navigate to data for Deep Creek.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Use the dropdowns to select data by site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What day was peak discharge at the “Above Broadwater Missouri Canal” site in 2014? What was the </a:t>
            </a:r>
            <a:r>
              <a:rPr lang="en-US" sz="1200" b="1" dirty="0" err="1"/>
              <a:t>cfs</a:t>
            </a:r>
            <a:r>
              <a:rPr lang="en-US" sz="1200" b="1" dirty="0"/>
              <a:t>?</a:t>
            </a:r>
          </a:p>
          <a:p>
            <a:pPr marL="228600" indent="-228600">
              <a:buFont typeface="+mj-lt"/>
              <a:buAutoNum type="arabicPeriod"/>
            </a:pPr>
            <a:endParaRPr lang="en-US" sz="12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37CE34-FED4-41F6-83D6-527BE4B6714C}"/>
              </a:ext>
            </a:extLst>
          </p:cNvPr>
          <p:cNvCxnSpPr/>
          <p:nvPr/>
        </p:nvCxnSpPr>
        <p:spPr>
          <a:xfrm>
            <a:off x="134112" y="8546624"/>
            <a:ext cx="7384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FCAC75C6-8CB0-42A9-8864-C3A7DC159E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9914" y="7517776"/>
            <a:ext cx="1440752" cy="7317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8DA259-18C1-4868-A885-45BB28DA87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7948" y="7443413"/>
            <a:ext cx="1973796" cy="6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6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B517-D51C-44B6-A899-101579A00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" y="158709"/>
            <a:ext cx="6606540" cy="999531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MSUEWQ Data Hub - Exercise 2</a:t>
            </a:r>
            <a:br>
              <a:rPr lang="en-US" sz="4000" dirty="0"/>
            </a:br>
            <a:r>
              <a:rPr lang="en-US" sz="4000" b="1" dirty="0"/>
              <a:t>Explore Photos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5141F-C7E0-4602-AE43-15EF44EA4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214" y="351875"/>
            <a:ext cx="1175022" cy="999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963FD2-BA01-4B6A-9C2E-C68A40E27EA1}"/>
              </a:ext>
            </a:extLst>
          </p:cNvPr>
          <p:cNvSpPr txBox="1"/>
          <p:nvPr/>
        </p:nvSpPr>
        <p:spPr>
          <a:xfrm>
            <a:off x="134112" y="1158240"/>
            <a:ext cx="3340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Navigate to the Data Hub (google Montana Extension Water; on MSUEWQ homepage, click on Data Hub icon)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Click on “Photo Viewer”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Use the drop down arrows under “Choose Sites” to select sites to view data for.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In the “Date Range” section, choose “View Entire Range” to see all photos available for your selected sites.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Note the “Loading Status.” Over a slower internet connection with a lot of users on the </a:t>
            </a:r>
            <a:r>
              <a:rPr lang="en-US" sz="1200" b="1" dirty="0" err="1"/>
              <a:t>Wifi</a:t>
            </a:r>
            <a:r>
              <a:rPr lang="en-US" sz="1200" b="1" dirty="0"/>
              <a:t> it may take a few moments to load.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179D56-B9BA-490F-BE64-373A4D55BCBC}"/>
              </a:ext>
            </a:extLst>
          </p:cNvPr>
          <p:cNvCxnSpPr/>
          <p:nvPr/>
        </p:nvCxnSpPr>
        <p:spPr>
          <a:xfrm>
            <a:off x="134112" y="3466564"/>
            <a:ext cx="7384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7597518-8B3B-4D71-9D2A-9AA5DB1AF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973" y="3517957"/>
            <a:ext cx="3378263" cy="2835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B60EA2-44E4-40CD-B7E1-3BD46C8CAAFA}"/>
              </a:ext>
            </a:extLst>
          </p:cNvPr>
          <p:cNvSpPr txBox="1"/>
          <p:nvPr/>
        </p:nvSpPr>
        <p:spPr>
          <a:xfrm>
            <a:off x="134112" y="3581307"/>
            <a:ext cx="46817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Photo Explore 1: Mandeville at </a:t>
            </a:r>
            <a:r>
              <a:rPr lang="en-US" b="1" dirty="0" err="1"/>
              <a:t>Roskie</a:t>
            </a:r>
            <a:endParaRPr lang="en-US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Select the “Gallatin Watershed” and “Mandeville at </a:t>
            </a:r>
            <a:r>
              <a:rPr lang="en-US" sz="1200" b="1" dirty="0" err="1"/>
              <a:t>Roskie</a:t>
            </a:r>
            <a:r>
              <a:rPr lang="en-US" sz="1200" b="1" dirty="0"/>
              <a:t>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In the “Date Range” section, select “View Entire Range”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Above the photos, unselect “General” and “Whiteboard Photos”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Press the play arrow to see the slide show.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What date was the sod installed at the new dorms in the photo?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DDF4F-1F8C-48E1-9BC7-D2DBA27EF068}"/>
              </a:ext>
            </a:extLst>
          </p:cNvPr>
          <p:cNvSpPr txBox="1"/>
          <p:nvPr/>
        </p:nvSpPr>
        <p:spPr>
          <a:xfrm>
            <a:off x="134112" y="5336955"/>
            <a:ext cx="5864352" cy="1661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/>
              <a:t>Photo Explore 2: Musselshell Careless Channel Vegetation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Select the “Musselshell Watershed” and “MSSL Above Careless Confluence”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In the “Date Range” section, select “View Entire Range”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Above the photos, unselect “General” and “Whiteboard Photos”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Press the play arrow to see the slide show.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There is a small off channel pond on the right of the photo. What years is it completely separated from the main channel by vegetation?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During what periods does the flow look particularly high at the site?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133DC2-CE7F-4E4C-8D7E-8208A189B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015" y="3852896"/>
            <a:ext cx="1354455" cy="1240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DE4636-C068-4F00-8ABC-E632FF8AB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893" y="5670631"/>
            <a:ext cx="1597343" cy="132831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E7C419-AD22-4FB7-86AC-FBB84D217195}"/>
              </a:ext>
            </a:extLst>
          </p:cNvPr>
          <p:cNvCxnSpPr/>
          <p:nvPr/>
        </p:nvCxnSpPr>
        <p:spPr>
          <a:xfrm>
            <a:off x="134112" y="5222212"/>
            <a:ext cx="7384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4AB690-249A-4DE3-9977-874371B27FB7}"/>
              </a:ext>
            </a:extLst>
          </p:cNvPr>
          <p:cNvSpPr txBox="1"/>
          <p:nvPr/>
        </p:nvSpPr>
        <p:spPr>
          <a:xfrm>
            <a:off x="134112" y="7447366"/>
            <a:ext cx="58643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Photo Explore 3: Madison Flow Measurement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Select the “Madison Watershed”, “</a:t>
            </a:r>
            <a:r>
              <a:rPr lang="en-US" sz="1200" b="1" dirty="0" err="1"/>
              <a:t>Moores</a:t>
            </a:r>
            <a:r>
              <a:rPr lang="en-US" sz="1200" b="1" dirty="0"/>
              <a:t> Creek” and “Bricker’s House”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In the “Date Range” section, select “View Entire Range”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Above the photos, unselect “General” and “Whiteboard Photos”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Press the play arrow to see the slide show.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What days can you verify that discharge was measured at the site?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A9DCD6-D289-40A4-BFE0-5F49C5F68FBF}"/>
              </a:ext>
            </a:extLst>
          </p:cNvPr>
          <p:cNvCxnSpPr/>
          <p:nvPr/>
        </p:nvCxnSpPr>
        <p:spPr>
          <a:xfrm>
            <a:off x="134112" y="7332623"/>
            <a:ext cx="7384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DBC802C-97A0-438D-A759-FB93A3BAB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433" y="7447367"/>
            <a:ext cx="1775840" cy="1439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C32EF5-B503-4C67-96F2-5EF93B5C0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956" y="1417234"/>
            <a:ext cx="2390286" cy="182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9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B517-D51C-44B6-A899-101579A00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" y="158709"/>
            <a:ext cx="6606540" cy="999531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MSUEWQ Data Hub - Exercise 3</a:t>
            </a:r>
            <a:br>
              <a:rPr lang="en-US" sz="4000" dirty="0"/>
            </a:br>
            <a:r>
              <a:rPr lang="en-US" sz="4000" b="1" dirty="0"/>
              <a:t>Upload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DAD2C-57CE-4208-A751-942AE72D0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228" y="688637"/>
            <a:ext cx="1555242" cy="939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EE9535-1458-4D03-96B0-BB1184C9A3CE}"/>
              </a:ext>
            </a:extLst>
          </p:cNvPr>
          <p:cNvSpPr txBox="1"/>
          <p:nvPr/>
        </p:nvSpPr>
        <p:spPr>
          <a:xfrm>
            <a:off x="134112" y="1270521"/>
            <a:ext cx="40220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Upload test data</a:t>
            </a:r>
          </a:p>
          <a:p>
            <a:r>
              <a:rPr lang="en-US" sz="1200" b="1" dirty="0"/>
              <a:t>Contact ExtensionWater@montana.edu to obtain a test username and password for this section</a:t>
            </a:r>
          </a:p>
          <a:p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Navigate to the Data Hub (google Montana Extension Water; on MSUEWQ homepage, click on Data Hub icon)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Click on “Upload Data or Photos”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Login using the test username and password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Click “enter single data point”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Select a test site and click “upload data”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Select a date and time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Click the “You” box to indicate the data is uploaded by the test user.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Select a variable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Enter a value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Click “Check Data”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If it looks like what you intended, click “yes, upload it”</a:t>
            </a:r>
          </a:p>
          <a:p>
            <a:pPr marL="228600" indent="-228600">
              <a:buFont typeface="+mj-lt"/>
              <a:buAutoNum type="arabicPeriod"/>
            </a:pP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endParaRPr lang="en-US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BF0B8-27C0-45D3-BFA8-D075D6952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551" y="1688168"/>
            <a:ext cx="1862138" cy="140129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58ED17A-65DA-4463-BE31-CB026B97995B}"/>
              </a:ext>
            </a:extLst>
          </p:cNvPr>
          <p:cNvSpPr/>
          <p:nvPr/>
        </p:nvSpPr>
        <p:spPr>
          <a:xfrm>
            <a:off x="4473892" y="1804439"/>
            <a:ext cx="669040" cy="216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D1451-9FFD-462C-8496-D6105D92A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140" y="3266691"/>
            <a:ext cx="3232785" cy="2472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A39C16-629C-4179-9438-62091D5EAC26}"/>
              </a:ext>
            </a:extLst>
          </p:cNvPr>
          <p:cNvSpPr txBox="1"/>
          <p:nvPr/>
        </p:nvSpPr>
        <p:spPr>
          <a:xfrm>
            <a:off x="134112" y="5738821"/>
            <a:ext cx="6571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Check the data you entered is viewable in the Data Hub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At the top of the page, click “MSUEWQ Data Hub” to get back to the main Data Hub page. Or navigate back to it following step 1 above.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Go into the data viewer and select “</a:t>
            </a:r>
            <a:r>
              <a:rPr lang="en-US" sz="1200" b="1" dirty="0" err="1"/>
              <a:t>test_watershed</a:t>
            </a:r>
            <a:r>
              <a:rPr lang="en-US" sz="1200" b="1" dirty="0"/>
              <a:t>” and look for your data point.</a:t>
            </a:r>
          </a:p>
          <a:p>
            <a:pPr marL="228600" indent="-228600">
              <a:buFont typeface="+mj-lt"/>
              <a:buAutoNum type="arabicPeriod"/>
            </a:pPr>
            <a:endParaRPr lang="en-US" sz="1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EB7705-D466-47C2-B3D0-3C41E7121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59" y="6984903"/>
            <a:ext cx="7182882" cy="2026519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E0BD997-D37D-4C0C-8C0C-93050E481444}"/>
              </a:ext>
            </a:extLst>
          </p:cNvPr>
          <p:cNvSpPr/>
          <p:nvPr/>
        </p:nvSpPr>
        <p:spPr>
          <a:xfrm rot="7862752">
            <a:off x="4661505" y="6818034"/>
            <a:ext cx="1557018" cy="319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B517-D51C-44B6-A899-101579A00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" y="158709"/>
            <a:ext cx="6606540" cy="999531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MSUEWQ Data Hub - Exercise 4</a:t>
            </a:r>
            <a:br>
              <a:rPr lang="en-US" sz="4000" dirty="0"/>
            </a:br>
            <a:r>
              <a:rPr lang="en-US" sz="4000" b="1" dirty="0"/>
              <a:t>Upload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B99D1-D43E-4128-82F3-D1DD18B78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228" y="688637"/>
            <a:ext cx="1555242" cy="939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2319B7-EFCD-44B7-94B1-0873E4CF3BA6}"/>
              </a:ext>
            </a:extLst>
          </p:cNvPr>
          <p:cNvSpPr txBox="1"/>
          <p:nvPr/>
        </p:nvSpPr>
        <p:spPr>
          <a:xfrm>
            <a:off x="134112" y="1270521"/>
            <a:ext cx="4022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Upload test photo</a:t>
            </a:r>
          </a:p>
          <a:p>
            <a:pPr lvl="0"/>
            <a:r>
              <a:rPr lang="en-US" sz="1200" b="1" dirty="0">
                <a:solidFill>
                  <a:prstClr val="black"/>
                </a:solidFill>
              </a:rPr>
              <a:t>Contact ExtensionWater@montana.edu to obtain a test username and password for this section</a:t>
            </a:r>
          </a:p>
          <a:p>
            <a:endParaRPr lang="en-US" sz="1200" b="1" u="sng" dirty="0"/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Navigate to the Data Hub (google Montana Extension Water; on MSUEWQ homepage, click on Data Hub icon)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Click on “Upload Data or Photos”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Login using the test username and password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Click “upload photo”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Select a test site under “Photo Site” and click “upload photo”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Select a date and time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Click the “You” box to indicate the data is uploaded by the test user.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Add a comment if you like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Click “Choose File” and navigate to the photo on your phone or laptop.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You can crop the file if you like by clicking on “crop”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Click “Check Photo”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If it looks like what you intended, click “yes, upload it”</a:t>
            </a:r>
          </a:p>
          <a:p>
            <a:pPr marL="228600" indent="-228600">
              <a:buFont typeface="+mj-lt"/>
              <a:buAutoNum type="arabicPeriod"/>
            </a:pP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endParaRPr lang="en-US" sz="1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DD401-4015-4EBE-BAA0-A4724B203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551" y="1688168"/>
            <a:ext cx="1862138" cy="140129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E460F04-ED7A-43A6-AC7D-F5265EC79C1A}"/>
              </a:ext>
            </a:extLst>
          </p:cNvPr>
          <p:cNvSpPr/>
          <p:nvPr/>
        </p:nvSpPr>
        <p:spPr>
          <a:xfrm>
            <a:off x="4473892" y="2170199"/>
            <a:ext cx="669040" cy="216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3F494-44BB-4282-BA47-220CA1139D08}"/>
              </a:ext>
            </a:extLst>
          </p:cNvPr>
          <p:cNvSpPr txBox="1"/>
          <p:nvPr/>
        </p:nvSpPr>
        <p:spPr>
          <a:xfrm>
            <a:off x="134112" y="5575016"/>
            <a:ext cx="6303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Check the photo you entered is viewable in the Data Hub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At the top of the page, click “MSUEWQ Data Hub” to get back to the main Data Hub page. Or navigate back to it following step 1 above.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/>
              <a:t>Go into the photo viewer and select “</a:t>
            </a:r>
            <a:r>
              <a:rPr lang="en-US" sz="1200" b="1" dirty="0" err="1"/>
              <a:t>test_watershed</a:t>
            </a:r>
            <a:r>
              <a:rPr lang="en-US" sz="1200" b="1" dirty="0"/>
              <a:t>” and look for your photo.</a:t>
            </a:r>
          </a:p>
          <a:p>
            <a:pPr marL="228600" indent="-228600">
              <a:buFont typeface="+mj-lt"/>
              <a:buAutoNum type="arabicPeriod"/>
            </a:pPr>
            <a:endParaRPr lang="en-US" sz="1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2CB97-3638-4F0F-9F7D-980893198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59" y="7025302"/>
            <a:ext cx="7182882" cy="2026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12DADC-4D29-42BE-A868-7D4C7A31A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464" y="3236229"/>
            <a:ext cx="3321177" cy="2338787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42EA100-B08D-4261-B256-510868F97EAD}"/>
              </a:ext>
            </a:extLst>
          </p:cNvPr>
          <p:cNvSpPr/>
          <p:nvPr/>
        </p:nvSpPr>
        <p:spPr>
          <a:xfrm rot="7862752">
            <a:off x="4595184" y="6672351"/>
            <a:ext cx="1832892" cy="369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3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1111</Words>
  <Application>Microsoft Office PowerPoint</Application>
  <PresentationFormat>Custom</PresentationFormat>
  <Paragraphs>91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MSUEWQ Data Hub - Exercise 1 Explore Data</vt:lpstr>
      <vt:lpstr>MSUEWQ Data Hub - Exercise 2 Explore Photos</vt:lpstr>
      <vt:lpstr>MSUEWQ Data Hub - Exercise 3 Upload Data</vt:lpstr>
      <vt:lpstr>MSUEWQ Data Hub - Exercise 4 Upload Photo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MSUEWQ Data Hub - Exercise 1 Explore Data</dc:title>
  <dc:creator>Sigler, W Adam</dc:creator>
  <cp:lastModifiedBy>Bickford, Claire</cp:lastModifiedBy>
  <cp:revision>21</cp:revision>
  <dcterms:created xsi:type="dcterms:W3CDTF">2019-01-28T18:00:38Z</dcterms:created>
  <dcterms:modified xsi:type="dcterms:W3CDTF">2020-02-25T18:19:43Z</dcterms:modified>
</cp:coreProperties>
</file>